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60" r:id="rId3"/>
    <p:sldId id="277" r:id="rId4"/>
    <p:sldId id="276" r:id="rId5"/>
    <p:sldId id="261" r:id="rId6"/>
    <p:sldId id="258" r:id="rId7"/>
    <p:sldId id="259" r:id="rId8"/>
    <p:sldId id="262" r:id="rId9"/>
    <p:sldId id="274" r:id="rId10"/>
    <p:sldId id="275" r:id="rId11"/>
    <p:sldId id="264" r:id="rId12"/>
    <p:sldId id="27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63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00B050"/>
    <a:srgbClr val="004B85"/>
    <a:srgbClr val="FF9900"/>
    <a:srgbClr val="80C535"/>
    <a:srgbClr val="99FF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Hoja1!$E$5:$E$6</c:f>
              <c:numCache>
                <c:formatCode>0%</c:formatCode>
                <c:ptCount val="2"/>
                <c:pt idx="0">
                  <c:v>0.28000000000000008</c:v>
                </c:pt>
                <c:pt idx="1">
                  <c:v>0.72000000000000008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4219819925482E-2"/>
          <c:y val="7.045394940611463E-2"/>
          <c:w val="0.83480284045785325"/>
          <c:h val="0.50015383493729948"/>
        </c:manualLayout>
      </c:layout>
      <c:lineChart>
        <c:grouping val="standard"/>
        <c:varyColors val="0"/>
        <c:ser>
          <c:idx val="0"/>
          <c:order val="0"/>
          <c:tx>
            <c:strRef>
              <c:f>Hoja1!$I$10</c:f>
              <c:strCache>
                <c:ptCount val="1"/>
                <c:pt idx="0">
                  <c:v>LeadTeam</c:v>
                </c:pt>
              </c:strCache>
            </c:strRef>
          </c:tx>
          <c:spPr>
            <a:ln w="38100" cap="flat" cmpd="dbl" algn="ctr">
              <a:solidFill>
                <a:srgbClr val="00B050"/>
              </a:solidFill>
              <a:miter lim="800000"/>
            </a:ln>
            <a:effectLst/>
          </c:spPr>
          <c:marker>
            <c:symbol val="none"/>
          </c:marker>
          <c:cat>
            <c:strRef>
              <c:f>Hoja1!$J$9:$Q$9</c:f>
              <c:strCache>
                <c:ptCount val="8"/>
                <c:pt idx="0">
                  <c:v>N. Users</c:v>
                </c:pt>
                <c:pt idx="1">
                  <c:v>Price</c:v>
                </c:pt>
                <c:pt idx="2">
                  <c:v>User-friendly</c:v>
                </c:pt>
                <c:pt idx="3">
                  <c:v>File Management</c:v>
                </c:pt>
                <c:pt idx="4">
                  <c:v>Discussion Tracking</c:v>
                </c:pt>
                <c:pt idx="5">
                  <c:v>Calendar</c:v>
                </c:pt>
                <c:pt idx="6">
                  <c:v>Task Management</c:v>
                </c:pt>
                <c:pt idx="7">
                  <c:v>Bibiography Tool</c:v>
                </c:pt>
              </c:strCache>
            </c:strRef>
          </c:cat>
          <c:val>
            <c:numRef>
              <c:f>Hoja1!$J$10:$Q$10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Hoja1!$I$11</c:f>
              <c:strCache>
                <c:ptCount val="1"/>
                <c:pt idx="0">
                  <c:v>Facebook</c:v>
                </c:pt>
              </c:strCache>
            </c:strRef>
          </c:tx>
          <c:spPr>
            <a:ln w="38100" cap="flat" cmpd="dbl" algn="ctr">
              <a:solidFill>
                <a:schemeClr val="accent1">
                  <a:lumMod val="75000"/>
                </a:schemeClr>
              </a:solidFill>
              <a:miter lim="800000"/>
            </a:ln>
            <a:effectLst/>
          </c:spPr>
          <c:marker>
            <c:symbol val="none"/>
          </c:marker>
          <c:cat>
            <c:strRef>
              <c:f>Hoja1!$J$9:$Q$9</c:f>
              <c:strCache>
                <c:ptCount val="8"/>
                <c:pt idx="0">
                  <c:v>N. Users</c:v>
                </c:pt>
                <c:pt idx="1">
                  <c:v>Price</c:v>
                </c:pt>
                <c:pt idx="2">
                  <c:v>User-friendly</c:v>
                </c:pt>
                <c:pt idx="3">
                  <c:v>File Management</c:v>
                </c:pt>
                <c:pt idx="4">
                  <c:v>Discussion Tracking</c:v>
                </c:pt>
                <c:pt idx="5">
                  <c:v>Calendar</c:v>
                </c:pt>
                <c:pt idx="6">
                  <c:v>Task Management</c:v>
                </c:pt>
                <c:pt idx="7">
                  <c:v>Bibiography Tool</c:v>
                </c:pt>
              </c:strCache>
            </c:strRef>
          </c:cat>
          <c:val>
            <c:numRef>
              <c:f>Hoja1!$J$11:$Q$11</c:f>
              <c:numCache>
                <c:formatCode>General</c:formatCode>
                <c:ptCount val="8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Hoja1!$I$12</c:f>
              <c:strCache>
                <c:ptCount val="1"/>
                <c:pt idx="0">
                  <c:v>Cloud Services</c:v>
                </c:pt>
              </c:strCache>
            </c:strRef>
          </c:tx>
          <c:spPr>
            <a:ln w="38100" cap="flat" cmpd="dbl" algn="ctr">
              <a:solidFill>
                <a:srgbClr val="FFC000"/>
              </a:solidFill>
              <a:miter lim="800000"/>
            </a:ln>
            <a:effectLst/>
          </c:spPr>
          <c:marker>
            <c:symbol val="none"/>
          </c:marker>
          <c:cat>
            <c:strRef>
              <c:f>Hoja1!$J$9:$Q$9</c:f>
              <c:strCache>
                <c:ptCount val="8"/>
                <c:pt idx="0">
                  <c:v>N. Users</c:v>
                </c:pt>
                <c:pt idx="1">
                  <c:v>Price</c:v>
                </c:pt>
                <c:pt idx="2">
                  <c:v>User-friendly</c:v>
                </c:pt>
                <c:pt idx="3">
                  <c:v>File Management</c:v>
                </c:pt>
                <c:pt idx="4">
                  <c:v>Discussion Tracking</c:v>
                </c:pt>
                <c:pt idx="5">
                  <c:v>Calendar</c:v>
                </c:pt>
                <c:pt idx="6">
                  <c:v>Task Management</c:v>
                </c:pt>
                <c:pt idx="7">
                  <c:v>Bibiography Tool</c:v>
                </c:pt>
              </c:strCache>
            </c:strRef>
          </c:cat>
          <c:val>
            <c:numRef>
              <c:f>Hoja1!$J$12:$Q$12</c:f>
              <c:numCache>
                <c:formatCode>General</c:formatCode>
                <c:ptCount val="8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7282032"/>
        <c:axId val="-1997281488"/>
      </c:lineChart>
      <c:catAx>
        <c:axId val="-199728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7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s-CO"/>
          </a:p>
        </c:txPr>
        <c:crossAx val="-1997281488"/>
        <c:crosses val="autoZero"/>
        <c:auto val="1"/>
        <c:lblAlgn val="ctr"/>
        <c:lblOffset val="100"/>
        <c:noMultiLvlLbl val="0"/>
      </c:catAx>
      <c:valAx>
        <c:axId val="-199728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7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s-CO"/>
          </a:p>
        </c:txPr>
        <c:crossAx val="-199728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886246713930593"/>
          <c:y val="3.9110592020387761E-2"/>
          <c:w val="0.24714810306070384"/>
          <c:h val="0.22820593630186223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latin typeface="Segoe UI Light" panose="020B0502040204020203" pitchFamily="34" charset="0"/>
          <a:cs typeface="Segoe UI Light" panose="020B0502040204020203" pitchFamily="34" charset="0"/>
        </a:defRPr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70A45-DBE9-41A2-9E2D-10AA13096667}" type="doc">
      <dgm:prSet loTypeId="urn:microsoft.com/office/officeart/2005/8/layout/venn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7582D696-2F4D-4AEA-927A-8017DA9F7B1E}">
      <dgm:prSet phldrT="[Texte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fr-FR" sz="3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593</a:t>
          </a:r>
          <a:endParaRPr lang="fr-FR" sz="3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6DBDA40-B468-4B6D-8037-46A43B5E28EB}" type="parTrans" cxnId="{F17E2AA6-8768-4AD8-949B-2D64A5B3D90B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B65A15E-59AE-400A-AF49-E63567812A5D}" type="sibTrans" cxnId="{F17E2AA6-8768-4AD8-949B-2D64A5B3D90B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D95DAC0-6BB7-45E0-8E43-954ECA23DE85}">
      <dgm:prSet phldrT="[Texte]" custT="1"/>
      <dgm:spPr>
        <a:solidFill>
          <a:srgbClr val="00B050">
            <a:alpha val="50000"/>
          </a:srgbClr>
        </a:solidFill>
      </dgm:spPr>
      <dgm:t>
        <a:bodyPr/>
        <a:lstStyle/>
        <a:p>
          <a:endParaRPr lang="fr-FR" sz="3200" dirty="0" smtClean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fr-FR" sz="3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124</a:t>
          </a:r>
        </a:p>
        <a:p>
          <a:endParaRPr lang="fr-FR" sz="3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3D29D5B-D59C-43EB-AD6E-3F8F80D1D9BE}" type="parTrans" cxnId="{A0628B69-0334-430F-A00C-816495C895EC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FFB7AA9-5873-4011-B77D-D83B087ED916}" type="sibTrans" cxnId="{A0628B69-0334-430F-A00C-816495C895EC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D8D6254-DAED-4F27-B640-0C6E1174FBDC}">
      <dgm:prSet phldrT="[Texte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fr-FR" sz="3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6 </a:t>
          </a:r>
          <a:endParaRPr lang="fr-FR" sz="3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224FBFA-F05C-4E33-9850-2332C7CDA089}" type="parTrans" cxnId="{7108A714-2FF7-4022-BC18-E74D507C71C3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213458C-CB89-41E5-AED9-030B71D5E51E}" type="sibTrans" cxnId="{7108A714-2FF7-4022-BC18-E74D507C71C3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DB0D882-C72B-474E-A180-EF9AB492BA94}">
      <dgm:prSet phldrT="[Texte]" custT="1"/>
      <dgm:spPr>
        <a:solidFill>
          <a:srgbClr val="00B050">
            <a:alpha val="50000"/>
          </a:srgbClr>
        </a:solidFill>
      </dgm:spPr>
      <dgm:t>
        <a:bodyPr/>
        <a:lstStyle/>
        <a:p>
          <a:endParaRPr lang="fr-FR" sz="3200" dirty="0" smtClean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fr-FR" sz="3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25</a:t>
          </a:r>
        </a:p>
        <a:p>
          <a:endParaRPr lang="fr-FR" sz="3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80AE481-5A86-4833-B77F-26893BDAA641}" type="parTrans" cxnId="{F6A7364C-2885-470F-A21E-6B0A98A1DAEE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29F4A9E-78A0-452D-B5AC-93E9716BDCD3}" type="sibTrans" cxnId="{F6A7364C-2885-470F-A21E-6B0A98A1DAEE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19946DD-6627-4D6B-9A3E-1C499DD76454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fr-FR" sz="3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0</a:t>
          </a:r>
          <a:endParaRPr lang="fr-FR" sz="3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86484DA-9FF9-4831-83A5-03D99F34F1A0}" type="parTrans" cxnId="{558BA605-61EB-46E3-AB80-261B22302271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A21467E-F59D-46DD-BC65-C557AB38193A}" type="sibTrans" cxnId="{558BA605-61EB-46E3-AB80-261B22302271}">
      <dgm:prSet/>
      <dgm:spPr/>
      <dgm:t>
        <a:bodyPr/>
        <a:lstStyle/>
        <a:p>
          <a:endParaRPr lang="fr-FR" sz="28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ABDD27C-CE7F-4EA5-B7D0-15AFCB9DA920}" type="pres">
      <dgm:prSet presAssocID="{68C70A45-DBE9-41A2-9E2D-10AA130966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5FEC2D5-D5C4-46CD-A075-4AFF0D746F1E}" type="pres">
      <dgm:prSet presAssocID="{7582D696-2F4D-4AEA-927A-8017DA9F7B1E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766EE-6E56-4A21-B401-91667894CFF3}" type="pres">
      <dgm:prSet presAssocID="{CB65A15E-59AE-400A-AF49-E63567812A5D}" presName="space" presStyleCnt="0"/>
      <dgm:spPr/>
      <dgm:t>
        <a:bodyPr/>
        <a:lstStyle/>
        <a:p>
          <a:endParaRPr lang="en-AU"/>
        </a:p>
      </dgm:t>
    </dgm:pt>
    <dgm:pt modelId="{4792C1BF-74F1-4719-8A56-3DC7C53AD8B0}" type="pres">
      <dgm:prSet presAssocID="{DD95DAC0-6BB7-45E0-8E43-954ECA23DE8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749755-32CC-4A30-9C57-CA5E02C3138F}" type="pres">
      <dgm:prSet presAssocID="{1FFB7AA9-5873-4011-B77D-D83B087ED916}" presName="space" presStyleCnt="0"/>
      <dgm:spPr/>
      <dgm:t>
        <a:bodyPr/>
        <a:lstStyle/>
        <a:p>
          <a:endParaRPr lang="en-AU"/>
        </a:p>
      </dgm:t>
    </dgm:pt>
    <dgm:pt modelId="{F8D5BC10-F43E-4BBA-8437-7E1D5CCC689A}" type="pres">
      <dgm:prSet presAssocID="{3D8D6254-DAED-4F27-B640-0C6E1174FBD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2493A-D497-498D-AEB0-E896CAC3CCB6}" type="pres">
      <dgm:prSet presAssocID="{B213458C-CB89-41E5-AED9-030B71D5E51E}" presName="space" presStyleCnt="0"/>
      <dgm:spPr/>
      <dgm:t>
        <a:bodyPr/>
        <a:lstStyle/>
        <a:p>
          <a:endParaRPr lang="en-AU"/>
        </a:p>
      </dgm:t>
    </dgm:pt>
    <dgm:pt modelId="{5180D29F-AA36-4BE1-B0A6-F1539314CC08}" type="pres">
      <dgm:prSet presAssocID="{4DB0D882-C72B-474E-A180-EF9AB492BA94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4C725-09BC-409F-B85B-1DF137E72748}" type="pres">
      <dgm:prSet presAssocID="{729F4A9E-78A0-452D-B5AC-93E9716BDCD3}" presName="space" presStyleCnt="0"/>
      <dgm:spPr/>
      <dgm:t>
        <a:bodyPr/>
        <a:lstStyle/>
        <a:p>
          <a:endParaRPr lang="en-AU"/>
        </a:p>
      </dgm:t>
    </dgm:pt>
    <dgm:pt modelId="{23E81C50-39D9-4808-AAD8-A340CF8F03E4}" type="pres">
      <dgm:prSet presAssocID="{C19946DD-6627-4D6B-9A3E-1C499DD7645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6A7364C-2885-470F-A21E-6B0A98A1DAEE}" srcId="{68C70A45-DBE9-41A2-9E2D-10AA13096667}" destId="{4DB0D882-C72B-474E-A180-EF9AB492BA94}" srcOrd="3" destOrd="0" parTransId="{880AE481-5A86-4833-B77F-26893BDAA641}" sibTransId="{729F4A9E-78A0-452D-B5AC-93E9716BDCD3}"/>
    <dgm:cxn modelId="{952CB606-2904-4345-AA85-F3869BA456E6}" type="presOf" srcId="{7582D696-2F4D-4AEA-927A-8017DA9F7B1E}" destId="{B5FEC2D5-D5C4-46CD-A075-4AFF0D746F1E}" srcOrd="0" destOrd="0" presId="urn:microsoft.com/office/officeart/2005/8/layout/venn3"/>
    <dgm:cxn modelId="{A0628B69-0334-430F-A00C-816495C895EC}" srcId="{68C70A45-DBE9-41A2-9E2D-10AA13096667}" destId="{DD95DAC0-6BB7-45E0-8E43-954ECA23DE85}" srcOrd="1" destOrd="0" parTransId="{63D29D5B-D59C-43EB-AD6E-3F8F80D1D9BE}" sibTransId="{1FFB7AA9-5873-4011-B77D-D83B087ED916}"/>
    <dgm:cxn modelId="{7108A714-2FF7-4022-BC18-E74D507C71C3}" srcId="{68C70A45-DBE9-41A2-9E2D-10AA13096667}" destId="{3D8D6254-DAED-4F27-B640-0C6E1174FBDC}" srcOrd="2" destOrd="0" parTransId="{0224FBFA-F05C-4E33-9850-2332C7CDA089}" sibTransId="{B213458C-CB89-41E5-AED9-030B71D5E51E}"/>
    <dgm:cxn modelId="{558BA605-61EB-46E3-AB80-261B22302271}" srcId="{68C70A45-DBE9-41A2-9E2D-10AA13096667}" destId="{C19946DD-6627-4D6B-9A3E-1C499DD76454}" srcOrd="4" destOrd="0" parTransId="{C86484DA-9FF9-4831-83A5-03D99F34F1A0}" sibTransId="{1A21467E-F59D-46DD-BC65-C557AB38193A}"/>
    <dgm:cxn modelId="{3C8C39B9-66F1-4113-8366-238765C10FA8}" type="presOf" srcId="{DD95DAC0-6BB7-45E0-8E43-954ECA23DE85}" destId="{4792C1BF-74F1-4719-8A56-3DC7C53AD8B0}" srcOrd="0" destOrd="0" presId="urn:microsoft.com/office/officeart/2005/8/layout/venn3"/>
    <dgm:cxn modelId="{56413B3A-4748-41EA-867D-E2C35F11F9F1}" type="presOf" srcId="{C19946DD-6627-4D6B-9A3E-1C499DD76454}" destId="{23E81C50-39D9-4808-AAD8-A340CF8F03E4}" srcOrd="0" destOrd="0" presId="urn:microsoft.com/office/officeart/2005/8/layout/venn3"/>
    <dgm:cxn modelId="{C05EC2F3-0337-497E-B389-9A84FD40ECBA}" type="presOf" srcId="{4DB0D882-C72B-474E-A180-EF9AB492BA94}" destId="{5180D29F-AA36-4BE1-B0A6-F1539314CC08}" srcOrd="0" destOrd="0" presId="urn:microsoft.com/office/officeart/2005/8/layout/venn3"/>
    <dgm:cxn modelId="{F17E2AA6-8768-4AD8-949B-2D64A5B3D90B}" srcId="{68C70A45-DBE9-41A2-9E2D-10AA13096667}" destId="{7582D696-2F4D-4AEA-927A-8017DA9F7B1E}" srcOrd="0" destOrd="0" parTransId="{26DBDA40-B468-4B6D-8037-46A43B5E28EB}" sibTransId="{CB65A15E-59AE-400A-AF49-E63567812A5D}"/>
    <dgm:cxn modelId="{ACDDE3FA-1C5F-46E6-9602-C2C01F9FD2EB}" type="presOf" srcId="{3D8D6254-DAED-4F27-B640-0C6E1174FBDC}" destId="{F8D5BC10-F43E-4BBA-8437-7E1D5CCC689A}" srcOrd="0" destOrd="0" presId="urn:microsoft.com/office/officeart/2005/8/layout/venn3"/>
    <dgm:cxn modelId="{FCC411BB-8799-4BAC-AC07-1AFD85BBFF08}" type="presOf" srcId="{68C70A45-DBE9-41A2-9E2D-10AA13096667}" destId="{EABDD27C-CE7F-4EA5-B7D0-15AFCB9DA920}" srcOrd="0" destOrd="0" presId="urn:microsoft.com/office/officeart/2005/8/layout/venn3"/>
    <dgm:cxn modelId="{B5BFD549-08DB-4F77-B6AB-02AFE6A04A91}" type="presParOf" srcId="{EABDD27C-CE7F-4EA5-B7D0-15AFCB9DA920}" destId="{B5FEC2D5-D5C4-46CD-A075-4AFF0D746F1E}" srcOrd="0" destOrd="0" presId="urn:microsoft.com/office/officeart/2005/8/layout/venn3"/>
    <dgm:cxn modelId="{52BE8F2A-782C-4D38-B1E5-D8CABE1B5A0B}" type="presParOf" srcId="{EABDD27C-CE7F-4EA5-B7D0-15AFCB9DA920}" destId="{A0B766EE-6E56-4A21-B401-91667894CFF3}" srcOrd="1" destOrd="0" presId="urn:microsoft.com/office/officeart/2005/8/layout/venn3"/>
    <dgm:cxn modelId="{16758F56-E49C-43F9-8431-9C9A5F2D38F4}" type="presParOf" srcId="{EABDD27C-CE7F-4EA5-B7D0-15AFCB9DA920}" destId="{4792C1BF-74F1-4719-8A56-3DC7C53AD8B0}" srcOrd="2" destOrd="0" presId="urn:microsoft.com/office/officeart/2005/8/layout/venn3"/>
    <dgm:cxn modelId="{9D240B81-859D-42AF-A512-FF4D34D0E7D7}" type="presParOf" srcId="{EABDD27C-CE7F-4EA5-B7D0-15AFCB9DA920}" destId="{75749755-32CC-4A30-9C57-CA5E02C3138F}" srcOrd="3" destOrd="0" presId="urn:microsoft.com/office/officeart/2005/8/layout/venn3"/>
    <dgm:cxn modelId="{A888984E-1E5E-4107-A979-9655A0577113}" type="presParOf" srcId="{EABDD27C-CE7F-4EA5-B7D0-15AFCB9DA920}" destId="{F8D5BC10-F43E-4BBA-8437-7E1D5CCC689A}" srcOrd="4" destOrd="0" presId="urn:microsoft.com/office/officeart/2005/8/layout/venn3"/>
    <dgm:cxn modelId="{653B9831-AA54-4812-AF93-AF393C515429}" type="presParOf" srcId="{EABDD27C-CE7F-4EA5-B7D0-15AFCB9DA920}" destId="{99D2493A-D497-498D-AEB0-E896CAC3CCB6}" srcOrd="5" destOrd="0" presId="urn:microsoft.com/office/officeart/2005/8/layout/venn3"/>
    <dgm:cxn modelId="{0BE188D4-EF22-4715-A88F-404E9A8A5DBE}" type="presParOf" srcId="{EABDD27C-CE7F-4EA5-B7D0-15AFCB9DA920}" destId="{5180D29F-AA36-4BE1-B0A6-F1539314CC08}" srcOrd="6" destOrd="0" presId="urn:microsoft.com/office/officeart/2005/8/layout/venn3"/>
    <dgm:cxn modelId="{7F395C13-1EB5-48A8-B275-4E65511FF853}" type="presParOf" srcId="{EABDD27C-CE7F-4EA5-B7D0-15AFCB9DA920}" destId="{FA94C725-09BC-409F-B85B-1DF137E72748}" srcOrd="7" destOrd="0" presId="urn:microsoft.com/office/officeart/2005/8/layout/venn3"/>
    <dgm:cxn modelId="{47228DB9-B557-451B-94B5-86D016616FBD}" type="presParOf" srcId="{EABDD27C-CE7F-4EA5-B7D0-15AFCB9DA920}" destId="{23E81C50-39D9-4808-AAD8-A340CF8F03E4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70A45-DBE9-41A2-9E2D-10AA13096667}" type="doc">
      <dgm:prSet loTypeId="urn:microsoft.com/office/officeart/2005/8/layout/venn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7582D696-2F4D-4AEA-927A-8017DA9F7B1E}">
      <dgm:prSet phldrT="[Texte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fr-FR" sz="36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2M</a:t>
          </a:r>
          <a:endParaRPr lang="fr-FR" sz="36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6DBDA40-B468-4B6D-8037-46A43B5E28EB}" type="parTrans" cxnId="{F17E2AA6-8768-4AD8-949B-2D64A5B3D90B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B65A15E-59AE-400A-AF49-E63567812A5D}" type="sibTrans" cxnId="{F17E2AA6-8768-4AD8-949B-2D64A5B3D90B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D95DAC0-6BB7-45E0-8E43-954ECA23DE85}">
      <dgm:prSet phldrT="[Texte]" custT="1"/>
      <dgm:spPr>
        <a:solidFill>
          <a:srgbClr val="00B050">
            <a:alpha val="50000"/>
          </a:srgbClr>
        </a:solidFill>
      </dgm:spPr>
      <dgm:t>
        <a:bodyPr/>
        <a:lstStyle/>
        <a:p>
          <a:endParaRPr lang="fr-FR" sz="3600" dirty="0" smtClean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fr-FR" sz="36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418K</a:t>
          </a:r>
        </a:p>
        <a:p>
          <a:endParaRPr lang="fr-FR" sz="36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3D29D5B-D59C-43EB-AD6E-3F8F80D1D9BE}" type="parTrans" cxnId="{A0628B69-0334-430F-A00C-816495C895EC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FFB7AA9-5873-4011-B77D-D83B087ED916}" type="sibTrans" cxnId="{A0628B69-0334-430F-A00C-816495C895EC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D8D6254-DAED-4F27-B640-0C6E1174FBDC}">
      <dgm:prSet phldrT="[Texte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fr-FR" sz="36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20K</a:t>
          </a:r>
          <a:endParaRPr lang="fr-FR" sz="36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224FBFA-F05C-4E33-9850-2332C7CDA089}" type="parTrans" cxnId="{7108A714-2FF7-4022-BC18-E74D507C71C3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213458C-CB89-41E5-AED9-030B71D5E51E}" type="sibTrans" cxnId="{7108A714-2FF7-4022-BC18-E74D507C71C3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DB0D882-C72B-474E-A180-EF9AB492BA94}">
      <dgm:prSet phldrT="[Texte]" custT="1"/>
      <dgm:spPr>
        <a:solidFill>
          <a:srgbClr val="00B050">
            <a:alpha val="50000"/>
          </a:srgbClr>
        </a:solidFill>
      </dgm:spPr>
      <dgm:t>
        <a:bodyPr/>
        <a:lstStyle/>
        <a:p>
          <a:endParaRPr lang="fr-FR" sz="3600" dirty="0" smtClean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fr-FR" sz="36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9K</a:t>
          </a:r>
        </a:p>
        <a:p>
          <a:endParaRPr lang="fr-FR" sz="36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80AE481-5A86-4833-B77F-26893BDAA641}" type="parTrans" cxnId="{F6A7364C-2885-470F-A21E-6B0A98A1DAEE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29F4A9E-78A0-452D-B5AC-93E9716BDCD3}" type="sibTrans" cxnId="{F6A7364C-2885-470F-A21E-6B0A98A1DAEE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19946DD-6627-4D6B-9A3E-1C499DD76454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endParaRPr lang="en-US" sz="2400" noProof="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86484DA-9FF9-4831-83A5-03D99F34F1A0}" type="parTrans" cxnId="{558BA605-61EB-46E3-AB80-261B22302271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A21467E-F59D-46DD-BC65-C557AB38193A}" type="sibTrans" cxnId="{558BA605-61EB-46E3-AB80-261B22302271}">
      <dgm:prSet/>
      <dgm:spPr/>
      <dgm:t>
        <a:bodyPr/>
        <a:lstStyle/>
        <a:p>
          <a:endParaRPr lang="fr-FR" sz="320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ABDD27C-CE7F-4EA5-B7D0-15AFCB9DA920}" type="pres">
      <dgm:prSet presAssocID="{68C70A45-DBE9-41A2-9E2D-10AA130966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5FEC2D5-D5C4-46CD-A075-4AFF0D746F1E}" type="pres">
      <dgm:prSet presAssocID="{7582D696-2F4D-4AEA-927A-8017DA9F7B1E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766EE-6E56-4A21-B401-91667894CFF3}" type="pres">
      <dgm:prSet presAssocID="{CB65A15E-59AE-400A-AF49-E63567812A5D}" presName="space" presStyleCnt="0"/>
      <dgm:spPr/>
      <dgm:t>
        <a:bodyPr/>
        <a:lstStyle/>
        <a:p>
          <a:endParaRPr lang="en-AU"/>
        </a:p>
      </dgm:t>
    </dgm:pt>
    <dgm:pt modelId="{4792C1BF-74F1-4719-8A56-3DC7C53AD8B0}" type="pres">
      <dgm:prSet presAssocID="{DD95DAC0-6BB7-45E0-8E43-954ECA23DE8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749755-32CC-4A30-9C57-CA5E02C3138F}" type="pres">
      <dgm:prSet presAssocID="{1FFB7AA9-5873-4011-B77D-D83B087ED916}" presName="space" presStyleCnt="0"/>
      <dgm:spPr/>
      <dgm:t>
        <a:bodyPr/>
        <a:lstStyle/>
        <a:p>
          <a:endParaRPr lang="en-AU"/>
        </a:p>
      </dgm:t>
    </dgm:pt>
    <dgm:pt modelId="{F8D5BC10-F43E-4BBA-8437-7E1D5CCC689A}" type="pres">
      <dgm:prSet presAssocID="{3D8D6254-DAED-4F27-B640-0C6E1174FBD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2493A-D497-498D-AEB0-E896CAC3CCB6}" type="pres">
      <dgm:prSet presAssocID="{B213458C-CB89-41E5-AED9-030B71D5E51E}" presName="space" presStyleCnt="0"/>
      <dgm:spPr/>
      <dgm:t>
        <a:bodyPr/>
        <a:lstStyle/>
        <a:p>
          <a:endParaRPr lang="en-AU"/>
        </a:p>
      </dgm:t>
    </dgm:pt>
    <dgm:pt modelId="{5180D29F-AA36-4BE1-B0A6-F1539314CC08}" type="pres">
      <dgm:prSet presAssocID="{4DB0D882-C72B-474E-A180-EF9AB492BA94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4C725-09BC-409F-B85B-1DF137E72748}" type="pres">
      <dgm:prSet presAssocID="{729F4A9E-78A0-452D-B5AC-93E9716BDCD3}" presName="space" presStyleCnt="0"/>
      <dgm:spPr/>
      <dgm:t>
        <a:bodyPr/>
        <a:lstStyle/>
        <a:p>
          <a:endParaRPr lang="en-AU"/>
        </a:p>
      </dgm:t>
    </dgm:pt>
    <dgm:pt modelId="{23E81C50-39D9-4808-AAD8-A340CF8F03E4}" type="pres">
      <dgm:prSet presAssocID="{C19946DD-6627-4D6B-9A3E-1C499DD7645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6A7364C-2885-470F-A21E-6B0A98A1DAEE}" srcId="{68C70A45-DBE9-41A2-9E2D-10AA13096667}" destId="{4DB0D882-C72B-474E-A180-EF9AB492BA94}" srcOrd="3" destOrd="0" parTransId="{880AE481-5A86-4833-B77F-26893BDAA641}" sibTransId="{729F4A9E-78A0-452D-B5AC-93E9716BDCD3}"/>
    <dgm:cxn modelId="{7E553762-B494-4D3E-AB6E-ECF01F9FFB3A}" type="presOf" srcId="{DD95DAC0-6BB7-45E0-8E43-954ECA23DE85}" destId="{4792C1BF-74F1-4719-8A56-3DC7C53AD8B0}" srcOrd="0" destOrd="0" presId="urn:microsoft.com/office/officeart/2005/8/layout/venn3"/>
    <dgm:cxn modelId="{087E3797-AB9A-4191-9DDC-6E409A4176EB}" type="presOf" srcId="{7582D696-2F4D-4AEA-927A-8017DA9F7B1E}" destId="{B5FEC2D5-D5C4-46CD-A075-4AFF0D746F1E}" srcOrd="0" destOrd="0" presId="urn:microsoft.com/office/officeart/2005/8/layout/venn3"/>
    <dgm:cxn modelId="{A0628B69-0334-430F-A00C-816495C895EC}" srcId="{68C70A45-DBE9-41A2-9E2D-10AA13096667}" destId="{DD95DAC0-6BB7-45E0-8E43-954ECA23DE85}" srcOrd="1" destOrd="0" parTransId="{63D29D5B-D59C-43EB-AD6E-3F8F80D1D9BE}" sibTransId="{1FFB7AA9-5873-4011-B77D-D83B087ED916}"/>
    <dgm:cxn modelId="{EE606A46-7A79-45FD-B081-D83398784134}" type="presOf" srcId="{68C70A45-DBE9-41A2-9E2D-10AA13096667}" destId="{EABDD27C-CE7F-4EA5-B7D0-15AFCB9DA920}" srcOrd="0" destOrd="0" presId="urn:microsoft.com/office/officeart/2005/8/layout/venn3"/>
    <dgm:cxn modelId="{7DBAB4F7-ACCC-4C7B-B42B-91F0D1D7F7F0}" type="presOf" srcId="{3D8D6254-DAED-4F27-B640-0C6E1174FBDC}" destId="{F8D5BC10-F43E-4BBA-8437-7E1D5CCC689A}" srcOrd="0" destOrd="0" presId="urn:microsoft.com/office/officeart/2005/8/layout/venn3"/>
    <dgm:cxn modelId="{7108A714-2FF7-4022-BC18-E74D507C71C3}" srcId="{68C70A45-DBE9-41A2-9E2D-10AA13096667}" destId="{3D8D6254-DAED-4F27-B640-0C6E1174FBDC}" srcOrd="2" destOrd="0" parTransId="{0224FBFA-F05C-4E33-9850-2332C7CDA089}" sibTransId="{B213458C-CB89-41E5-AED9-030B71D5E51E}"/>
    <dgm:cxn modelId="{558BA605-61EB-46E3-AB80-261B22302271}" srcId="{68C70A45-DBE9-41A2-9E2D-10AA13096667}" destId="{C19946DD-6627-4D6B-9A3E-1C499DD76454}" srcOrd="4" destOrd="0" parTransId="{C86484DA-9FF9-4831-83A5-03D99F34F1A0}" sibTransId="{1A21467E-F59D-46DD-BC65-C557AB38193A}"/>
    <dgm:cxn modelId="{B87CD059-5EF3-42EE-AD9F-5F4BE14419F2}" type="presOf" srcId="{4DB0D882-C72B-474E-A180-EF9AB492BA94}" destId="{5180D29F-AA36-4BE1-B0A6-F1539314CC08}" srcOrd="0" destOrd="0" presId="urn:microsoft.com/office/officeart/2005/8/layout/venn3"/>
    <dgm:cxn modelId="{F17E2AA6-8768-4AD8-949B-2D64A5B3D90B}" srcId="{68C70A45-DBE9-41A2-9E2D-10AA13096667}" destId="{7582D696-2F4D-4AEA-927A-8017DA9F7B1E}" srcOrd="0" destOrd="0" parTransId="{26DBDA40-B468-4B6D-8037-46A43B5E28EB}" sibTransId="{CB65A15E-59AE-400A-AF49-E63567812A5D}"/>
    <dgm:cxn modelId="{147FBA95-EF84-4B8D-888F-B70210195F5B}" type="presOf" srcId="{C19946DD-6627-4D6B-9A3E-1C499DD76454}" destId="{23E81C50-39D9-4808-AAD8-A340CF8F03E4}" srcOrd="0" destOrd="0" presId="urn:microsoft.com/office/officeart/2005/8/layout/venn3"/>
    <dgm:cxn modelId="{538E7DF0-0552-4999-AC73-B400C05FC534}" type="presParOf" srcId="{EABDD27C-CE7F-4EA5-B7D0-15AFCB9DA920}" destId="{B5FEC2D5-D5C4-46CD-A075-4AFF0D746F1E}" srcOrd="0" destOrd="0" presId="urn:microsoft.com/office/officeart/2005/8/layout/venn3"/>
    <dgm:cxn modelId="{858FDEED-9DB5-469E-A6E9-805B020E3857}" type="presParOf" srcId="{EABDD27C-CE7F-4EA5-B7D0-15AFCB9DA920}" destId="{A0B766EE-6E56-4A21-B401-91667894CFF3}" srcOrd="1" destOrd="0" presId="urn:microsoft.com/office/officeart/2005/8/layout/venn3"/>
    <dgm:cxn modelId="{5F6B1622-43EF-4FC7-8AAC-702B6DD3224A}" type="presParOf" srcId="{EABDD27C-CE7F-4EA5-B7D0-15AFCB9DA920}" destId="{4792C1BF-74F1-4719-8A56-3DC7C53AD8B0}" srcOrd="2" destOrd="0" presId="urn:microsoft.com/office/officeart/2005/8/layout/venn3"/>
    <dgm:cxn modelId="{7DC28FCF-D336-420F-86FD-EAEA5BC6E778}" type="presParOf" srcId="{EABDD27C-CE7F-4EA5-B7D0-15AFCB9DA920}" destId="{75749755-32CC-4A30-9C57-CA5E02C3138F}" srcOrd="3" destOrd="0" presId="urn:microsoft.com/office/officeart/2005/8/layout/venn3"/>
    <dgm:cxn modelId="{D03D06D0-CDC3-4885-82BB-FA82124F82D1}" type="presParOf" srcId="{EABDD27C-CE7F-4EA5-B7D0-15AFCB9DA920}" destId="{F8D5BC10-F43E-4BBA-8437-7E1D5CCC689A}" srcOrd="4" destOrd="0" presId="urn:microsoft.com/office/officeart/2005/8/layout/venn3"/>
    <dgm:cxn modelId="{3D52DB51-7ABF-442C-AC03-DEA933E41FBF}" type="presParOf" srcId="{EABDD27C-CE7F-4EA5-B7D0-15AFCB9DA920}" destId="{99D2493A-D497-498D-AEB0-E896CAC3CCB6}" srcOrd="5" destOrd="0" presId="urn:microsoft.com/office/officeart/2005/8/layout/venn3"/>
    <dgm:cxn modelId="{6A2C5632-7702-4256-9508-389B7F01ED73}" type="presParOf" srcId="{EABDD27C-CE7F-4EA5-B7D0-15AFCB9DA920}" destId="{5180D29F-AA36-4BE1-B0A6-F1539314CC08}" srcOrd="6" destOrd="0" presId="urn:microsoft.com/office/officeart/2005/8/layout/venn3"/>
    <dgm:cxn modelId="{17642F69-512B-4113-9148-F9E9909F4E84}" type="presParOf" srcId="{EABDD27C-CE7F-4EA5-B7D0-15AFCB9DA920}" destId="{FA94C725-09BC-409F-B85B-1DF137E72748}" srcOrd="7" destOrd="0" presId="urn:microsoft.com/office/officeart/2005/8/layout/venn3"/>
    <dgm:cxn modelId="{189DCA70-6709-43A2-9618-ACB5CEF47D0C}" type="presParOf" srcId="{EABDD27C-CE7F-4EA5-B7D0-15AFCB9DA920}" destId="{23E81C50-39D9-4808-AAD8-A340CF8F03E4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EC2D5-D5C4-46CD-A075-4AFF0D746F1E}">
      <dsp:nvSpPr>
        <dsp:cNvPr id="0" name=""/>
        <dsp:cNvSpPr/>
      </dsp:nvSpPr>
      <dsp:spPr>
        <a:xfrm>
          <a:off x="1125" y="337730"/>
          <a:ext cx="2193993" cy="2193993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743" tIns="40640" rIns="120743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593</a:t>
          </a:r>
          <a:endParaRPr lang="fr-FR" sz="32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22428" y="659033"/>
        <a:ext cx="1551387" cy="1551387"/>
      </dsp:txXfrm>
    </dsp:sp>
    <dsp:sp modelId="{4792C1BF-74F1-4719-8A56-3DC7C53AD8B0}">
      <dsp:nvSpPr>
        <dsp:cNvPr id="0" name=""/>
        <dsp:cNvSpPr/>
      </dsp:nvSpPr>
      <dsp:spPr>
        <a:xfrm>
          <a:off x="1756320" y="337730"/>
          <a:ext cx="2193993" cy="2193993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743" tIns="40640" rIns="120743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 smtClean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124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077623" y="659033"/>
        <a:ext cx="1551387" cy="1551387"/>
      </dsp:txXfrm>
    </dsp:sp>
    <dsp:sp modelId="{F8D5BC10-F43E-4BBA-8437-7E1D5CCC689A}">
      <dsp:nvSpPr>
        <dsp:cNvPr id="0" name=""/>
        <dsp:cNvSpPr/>
      </dsp:nvSpPr>
      <dsp:spPr>
        <a:xfrm>
          <a:off x="3511515" y="337730"/>
          <a:ext cx="2193993" cy="2193993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743" tIns="40640" rIns="120743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6 </a:t>
          </a:r>
          <a:endParaRPr lang="fr-FR" sz="32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832818" y="659033"/>
        <a:ext cx="1551387" cy="1551387"/>
      </dsp:txXfrm>
    </dsp:sp>
    <dsp:sp modelId="{5180D29F-AA36-4BE1-B0A6-F1539314CC08}">
      <dsp:nvSpPr>
        <dsp:cNvPr id="0" name=""/>
        <dsp:cNvSpPr/>
      </dsp:nvSpPr>
      <dsp:spPr>
        <a:xfrm>
          <a:off x="5266710" y="337730"/>
          <a:ext cx="2193993" cy="2193993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743" tIns="40640" rIns="120743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 smtClean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25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588013" y="659033"/>
        <a:ext cx="1551387" cy="1551387"/>
      </dsp:txXfrm>
    </dsp:sp>
    <dsp:sp modelId="{23E81C50-39D9-4808-AAD8-A340CF8F03E4}">
      <dsp:nvSpPr>
        <dsp:cNvPr id="0" name=""/>
        <dsp:cNvSpPr/>
      </dsp:nvSpPr>
      <dsp:spPr>
        <a:xfrm>
          <a:off x="7021905" y="337730"/>
          <a:ext cx="2193993" cy="2193993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743" tIns="40640" rIns="120743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0</a:t>
          </a:r>
          <a:endParaRPr lang="fr-FR" sz="32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7343208" y="659033"/>
        <a:ext cx="1551387" cy="1551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EC2D5-D5C4-46CD-A075-4AFF0D746F1E}">
      <dsp:nvSpPr>
        <dsp:cNvPr id="0" name=""/>
        <dsp:cNvSpPr/>
      </dsp:nvSpPr>
      <dsp:spPr>
        <a:xfrm>
          <a:off x="1123" y="387926"/>
          <a:ext cx="2189976" cy="2189976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522" tIns="45720" rIns="12052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2M</a:t>
          </a:r>
          <a:endParaRPr lang="fr-FR" sz="36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21838" y="708641"/>
        <a:ext cx="1548546" cy="1548546"/>
      </dsp:txXfrm>
    </dsp:sp>
    <dsp:sp modelId="{4792C1BF-74F1-4719-8A56-3DC7C53AD8B0}">
      <dsp:nvSpPr>
        <dsp:cNvPr id="0" name=""/>
        <dsp:cNvSpPr/>
      </dsp:nvSpPr>
      <dsp:spPr>
        <a:xfrm>
          <a:off x="1753104" y="387926"/>
          <a:ext cx="2189976" cy="2189976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522" tIns="45720" rIns="12052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 smtClean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418K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073819" y="708641"/>
        <a:ext cx="1548546" cy="1548546"/>
      </dsp:txXfrm>
    </dsp:sp>
    <dsp:sp modelId="{F8D5BC10-F43E-4BBA-8437-7E1D5CCC689A}">
      <dsp:nvSpPr>
        <dsp:cNvPr id="0" name=""/>
        <dsp:cNvSpPr/>
      </dsp:nvSpPr>
      <dsp:spPr>
        <a:xfrm>
          <a:off x="3505085" y="387926"/>
          <a:ext cx="2189976" cy="2189976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522" tIns="45720" rIns="12052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20K</a:t>
          </a:r>
          <a:endParaRPr lang="fr-FR" sz="36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825800" y="708641"/>
        <a:ext cx="1548546" cy="1548546"/>
      </dsp:txXfrm>
    </dsp:sp>
    <dsp:sp modelId="{5180D29F-AA36-4BE1-B0A6-F1539314CC08}">
      <dsp:nvSpPr>
        <dsp:cNvPr id="0" name=""/>
        <dsp:cNvSpPr/>
      </dsp:nvSpPr>
      <dsp:spPr>
        <a:xfrm>
          <a:off x="5257066" y="387926"/>
          <a:ext cx="2189976" cy="2189976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522" tIns="45720" rIns="12052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 smtClean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9K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577781" y="708641"/>
        <a:ext cx="1548546" cy="1548546"/>
      </dsp:txXfrm>
    </dsp:sp>
    <dsp:sp modelId="{23E81C50-39D9-4808-AAD8-A340CF8F03E4}">
      <dsp:nvSpPr>
        <dsp:cNvPr id="0" name=""/>
        <dsp:cNvSpPr/>
      </dsp:nvSpPr>
      <dsp:spPr>
        <a:xfrm>
          <a:off x="7009047" y="387926"/>
          <a:ext cx="2189976" cy="2189976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522" tIns="30480" rIns="12052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noProof="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7329762" y="708641"/>
        <a:ext cx="1548546" cy="1548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03629-BDB9-4CE9-B21F-3C74A2541D61}" type="datetimeFigureOut">
              <a:rPr lang="en-AU" smtClean="0"/>
              <a:pPr/>
              <a:t>12/06/2014</a:t>
            </a:fld>
            <a:endParaRPr lang="en-A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104DA-3F2F-42C9-A65A-52DA56BA8678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94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104DA-3F2F-42C9-A65A-52DA56BA867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2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104DA-3F2F-42C9-A65A-52DA56BA867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56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23">
                <a:solidFill>
                  <a:srgbClr val="D93E2B"/>
                </a:solidFill>
              </a:rPr>
              <a:t>Texte du titre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Texte niveau 5</a:t>
            </a:r>
          </a:p>
        </p:txBody>
      </p:sp>
    </p:spTree>
    <p:extLst>
      <p:ext uri="{BB962C8B-B14F-4D97-AF65-F5344CB8AC3E}">
        <p14:creationId xmlns:p14="http://schemas.microsoft.com/office/powerpoint/2010/main" val="4398706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7095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51FD-B3FB-4D55-B0A5-04AA02D645D6}" type="datetimeFigureOut">
              <a:rPr lang="pt-PT" smtClean="0"/>
              <a:pPr/>
              <a:t>12/06/2014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9301-38F9-45E1-ACD5-850A1638A8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10" Type="http://schemas.microsoft.com/office/2007/relationships/hdphoto" Target="../media/hdphoto5.wdp"/><Relationship Id="rId4" Type="http://schemas.openxmlformats.org/officeDocument/2006/relationships/image" Target="../media/image26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12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700808"/>
            <a:ext cx="28098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hape 51"/>
          <p:cNvSpPr/>
          <p:nvPr/>
        </p:nvSpPr>
        <p:spPr>
          <a:xfrm>
            <a:off x="2711624" y="5805264"/>
            <a:ext cx="7200900" cy="43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fr-FR" sz="2800" i="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 n i v e r s i t y   T e a m w o r k    P l a t f o r m</a:t>
            </a:r>
            <a:endParaRPr sz="2800" i="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32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645215880"/>
              </p:ext>
            </p:extLst>
          </p:nvPr>
        </p:nvGraphicFramePr>
        <p:xfrm>
          <a:off x="2440469" y="692696"/>
          <a:ext cx="9217024" cy="286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240891530"/>
              </p:ext>
            </p:extLst>
          </p:nvPr>
        </p:nvGraphicFramePr>
        <p:xfrm>
          <a:off x="2512477" y="3153188"/>
          <a:ext cx="9200147" cy="296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35359" y="4437112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en-AU" sz="4400" baseline="300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</a:t>
            </a:r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YEAR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3052" y="1772816"/>
            <a:ext cx="179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NOW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624392" y="4129334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18 848 users</a:t>
            </a:r>
          </a:p>
          <a:p>
            <a:pPr lvl="0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universities</a:t>
            </a:r>
          </a:p>
          <a:p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7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395019" y="685800"/>
            <a:ext cx="5615631" cy="5785048"/>
            <a:chOff x="4738275" y="4480847"/>
            <a:chExt cx="4896480" cy="5004408"/>
          </a:xfrm>
        </p:grpSpPr>
        <p:sp>
          <p:nvSpPr>
            <p:cNvPr id="5" name="Elipse 4"/>
            <p:cNvSpPr>
              <a:spLocks noChangeAspect="1"/>
            </p:cNvSpPr>
            <p:nvPr/>
          </p:nvSpPr>
          <p:spPr>
            <a:xfrm>
              <a:off x="6805135" y="4480847"/>
              <a:ext cx="816821" cy="82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6" name="Elipse 5"/>
            <p:cNvSpPr>
              <a:spLocks noChangeAspect="1"/>
            </p:cNvSpPr>
            <p:nvPr/>
          </p:nvSpPr>
          <p:spPr>
            <a:xfrm>
              <a:off x="9238755" y="6821016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>
            <a:xfrm>
              <a:off x="8698555" y="5468156"/>
              <a:ext cx="324128" cy="324000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8590683" y="8405239"/>
              <a:ext cx="432000" cy="43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>
            <a:xfrm>
              <a:off x="6934448" y="8981255"/>
              <a:ext cx="504000" cy="50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>
            <a:xfrm>
              <a:off x="5386336" y="8225229"/>
              <a:ext cx="540000" cy="54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4738275" y="6785081"/>
              <a:ext cx="612000" cy="61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>
            <a:xfrm>
              <a:off x="5278264" y="5308928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5339919" y="2958179"/>
            <a:ext cx="185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 err="1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ucp</a:t>
            </a:r>
            <a:endParaRPr lang="en-AU" sz="80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01473" y="1860501"/>
            <a:ext cx="65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1/2</a:t>
            </a:r>
            <a:endParaRPr lang="en-AU" sz="1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880789" y="301079"/>
            <a:ext cx="179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10.000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8" name="Picture 6" descr="https://d3ui957tjb5bqd.cloudfront.net/images/screenshots/products/1/15/15939/screenshot1-f.png?136723837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t="25522" r="42126" b="50561"/>
          <a:stretch/>
        </p:blipFill>
        <p:spPr bwMode="auto">
          <a:xfrm>
            <a:off x="9267270" y="450840"/>
            <a:ext cx="552982" cy="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9267270" y="1174740"/>
            <a:ext cx="552982" cy="562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80" name="Picture 8" descr="http://png-4.findicons.com/files/icons/2711/free_icons_for_windows8_metro/512/univers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03" y="1314450"/>
            <a:ext cx="337028" cy="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9880789" y="1071283"/>
            <a:ext cx="179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+4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911424" y="6304642"/>
            <a:ext cx="221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Net income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00" y="4525200"/>
            <a:ext cx="3240000" cy="1945725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9263772" y="6304642"/>
            <a:ext cx="286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Cumulative FCF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395019" y="685800"/>
            <a:ext cx="5615631" cy="5785048"/>
            <a:chOff x="4738275" y="4480847"/>
            <a:chExt cx="4896480" cy="5004408"/>
          </a:xfrm>
        </p:grpSpPr>
        <p:sp>
          <p:nvSpPr>
            <p:cNvPr id="5" name="Elipse 4"/>
            <p:cNvSpPr>
              <a:spLocks noChangeAspect="1"/>
            </p:cNvSpPr>
            <p:nvPr/>
          </p:nvSpPr>
          <p:spPr>
            <a:xfrm>
              <a:off x="6805135" y="4480847"/>
              <a:ext cx="816821" cy="82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6" name="Elipse 5"/>
            <p:cNvSpPr>
              <a:spLocks noChangeAspect="1"/>
            </p:cNvSpPr>
            <p:nvPr/>
          </p:nvSpPr>
          <p:spPr>
            <a:xfrm>
              <a:off x="9238755" y="6821016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>
            <a:xfrm>
              <a:off x="8698555" y="5468156"/>
              <a:ext cx="324128" cy="324000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8590683" y="8405239"/>
              <a:ext cx="432000" cy="43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>
            <a:xfrm>
              <a:off x="6934448" y="8981255"/>
              <a:ext cx="504000" cy="50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>
            <a:xfrm>
              <a:off x="5386336" y="8225229"/>
              <a:ext cx="540000" cy="54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4738275" y="6785081"/>
              <a:ext cx="612000" cy="61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>
            <a:xfrm>
              <a:off x="5278264" y="5308928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971550" y="1314450"/>
            <a:ext cx="1714500" cy="88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795307" y="1783557"/>
            <a:ext cx="6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en-AU" sz="2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880789" y="301079"/>
            <a:ext cx="179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50.000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8" name="Picture 6" descr="https://d3ui957tjb5bqd.cloudfront.net/images/screenshots/products/1/15/15939/screenshot1-f.png?1367238370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t="25522" r="42126" b="50561"/>
          <a:stretch/>
        </p:blipFill>
        <p:spPr bwMode="auto">
          <a:xfrm>
            <a:off x="9267270" y="450840"/>
            <a:ext cx="552982" cy="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9267270" y="1174740"/>
            <a:ext cx="552982" cy="562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80" name="Picture 8" descr="http://png-4.findicons.com/files/icons/2711/free_icons_for_windows8_metro/512/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03" y="1314450"/>
            <a:ext cx="337028" cy="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9880789" y="1071283"/>
            <a:ext cx="179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+6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Picture 2" descr="http://www.mapeet.com/wp-content/gallery/europe/portugal-powerpoint-map-thumb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t="15400" r="36523" b="7933"/>
          <a:stretch/>
        </p:blipFill>
        <p:spPr bwMode="auto">
          <a:xfrm>
            <a:off x="5425026" y="2178524"/>
            <a:ext cx="1632202" cy="30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911424" y="6304642"/>
            <a:ext cx="221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Net income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9263772" y="6304642"/>
            <a:ext cx="286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Cumulative FCF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>
          <a:xfrm>
            <a:off x="5765441" y="685800"/>
            <a:ext cx="936788" cy="95716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8556489" y="3391012"/>
            <a:ext cx="454161" cy="45777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7936949" y="1827119"/>
            <a:ext cx="371733" cy="374541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7813234" y="5222360"/>
            <a:ext cx="495448" cy="4993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5913749" y="5888229"/>
            <a:ext cx="578023" cy="5826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4138264" y="5014272"/>
            <a:ext cx="619310" cy="62423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3395018" y="3349470"/>
            <a:ext cx="701885" cy="70746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4014319" y="1643053"/>
            <a:ext cx="825747" cy="8323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880789" y="301079"/>
            <a:ext cx="2006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150.000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Picture 6" descr="https://d3ui957tjb5bqd.cloudfront.net/images/screenshots/products/1/15/15939/screenshot1-f.png?1367238370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t="25522" r="42126" b="50561"/>
          <a:stretch/>
        </p:blipFill>
        <p:spPr bwMode="auto">
          <a:xfrm>
            <a:off x="9267270" y="450840"/>
            <a:ext cx="552982" cy="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9267270" y="1174740"/>
            <a:ext cx="552982" cy="562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1" name="Picture 8" descr="http://png-4.findicons.com/files/icons/2711/free_icons_for_windows8_metro/512/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03" y="1314450"/>
            <a:ext cx="337028" cy="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9880789" y="1071283"/>
            <a:ext cx="1873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+10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626189" y="3391012"/>
            <a:ext cx="38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en-AU" sz="2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http://www.mapeet.com/wp-content/gallery/europe/portugal-powerpoint-map-thumb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t="15400" r="36523" b="7933"/>
          <a:stretch/>
        </p:blipFill>
        <p:spPr bwMode="auto">
          <a:xfrm>
            <a:off x="5425026" y="2178524"/>
            <a:ext cx="1632202" cy="30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911424" y="6304642"/>
            <a:ext cx="221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Net income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9263772" y="6304642"/>
            <a:ext cx="286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Cumulative FCF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  <p:pic>
        <p:nvPicPr>
          <p:cNvPr id="27" name="Picture 4" descr="http://us.cdn4.123rf.com/168nwm/maxsim/maxsim1308/maxsim130800513/21570074-bouton-internet-plus-icon-gree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24" y="4677739"/>
            <a:ext cx="544621" cy="5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>
          <a:xfrm>
            <a:off x="5765441" y="685800"/>
            <a:ext cx="936788" cy="95716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8556489" y="3391012"/>
            <a:ext cx="454161" cy="45777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7936949" y="1827119"/>
            <a:ext cx="371733" cy="374541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7813234" y="5222360"/>
            <a:ext cx="495448" cy="499388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5913749" y="5888229"/>
            <a:ext cx="578023" cy="5826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4138264" y="5014272"/>
            <a:ext cx="619310" cy="62423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3395018" y="3349470"/>
            <a:ext cx="701885" cy="70746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4014319" y="1643053"/>
            <a:ext cx="825747" cy="8323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880789" y="301079"/>
            <a:ext cx="2101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en-AU" sz="4400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0.000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Picture 6" descr="https://d3ui957tjb5bqd.cloudfront.net/images/screenshots/products/1/15/15939/screenshot1-f.png?1367238370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t="25522" r="42126" b="50561"/>
          <a:stretch/>
        </p:blipFill>
        <p:spPr bwMode="auto">
          <a:xfrm>
            <a:off x="9267270" y="450840"/>
            <a:ext cx="552982" cy="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9267270" y="1174740"/>
            <a:ext cx="552982" cy="562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1" name="Picture 8" descr="http://png-4.findicons.com/files/icons/2711/free_icons_for_windows8_metro/512/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03" y="1314450"/>
            <a:ext cx="337028" cy="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7906827" y="5234676"/>
            <a:ext cx="38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880789" y="1071283"/>
            <a:ext cx="1873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+16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019" y="4525116"/>
            <a:ext cx="3240000" cy="1945732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911424" y="6304642"/>
            <a:ext cx="221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Net income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9263772" y="6304642"/>
            <a:ext cx="286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Cumulative FCF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4" name="Picture 14" descr="http://brainfactor.it/europe.gi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19" y="2417502"/>
            <a:ext cx="3007395" cy="23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6416" y="4363230"/>
            <a:ext cx="3240000" cy="1941412"/>
          </a:xfrm>
          <a:prstGeom prst="rect">
            <a:avLst/>
          </a:prstGeom>
        </p:spPr>
      </p:pic>
      <p:pic>
        <p:nvPicPr>
          <p:cNvPr id="28" name="Picture 4" descr="http://us.cdn4.123rf.com/168nwm/maxsim/maxsim1308/maxsim130800513/21570074-bouton-internet-plus-icon-gree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24" y="4677739"/>
            <a:ext cx="544621" cy="5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us.cdn4.123rf.com/168nwm/maxsim/maxsim1308/maxsim130800513/21570074-bouton-internet-plus-icon-gree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71" y="4771079"/>
            <a:ext cx="544621" cy="5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104900" y="23505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" y="2474357"/>
            <a:ext cx="4362450" cy="4095750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800100" y="5257800"/>
            <a:ext cx="8572500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6" descr="https://d3ui957tjb5bqd.cloudfront.net/images/screenshots/products/1/15/15939/screenshot1-f.png?1367238370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t="25522" r="42126" b="50561"/>
          <a:stretch/>
        </p:blipFill>
        <p:spPr bwMode="auto">
          <a:xfrm>
            <a:off x="2419084" y="5602289"/>
            <a:ext cx="552982" cy="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6834019" y="5569982"/>
            <a:ext cx="2428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freemium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543323" y="5543548"/>
            <a:ext cx="25381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108,823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3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41149" y="2369582"/>
            <a:ext cx="4133850" cy="41814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104900" y="23505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800100" y="5257800"/>
            <a:ext cx="8572500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00100" y="3766066"/>
            <a:ext cx="8572500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7670721" y="4171950"/>
            <a:ext cx="15921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  fees</a:t>
            </a:r>
            <a:endParaRPr lang="en-US" sz="44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Picture 6" descr="https://d3ui957tjb5bqd.cloudfront.net/images/screenshots/products/1/15/15939/screenshot1-f.png?1367238370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t="25522" r="42126" b="50561"/>
          <a:stretch/>
        </p:blipFill>
        <p:spPr bwMode="auto">
          <a:xfrm>
            <a:off x="2419084" y="5602289"/>
            <a:ext cx="552982" cy="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2419084" y="4194958"/>
            <a:ext cx="552982" cy="562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8" descr="http://png-4.findicons.com/files/icons/2711/free_icons_for_windows8_metro/512/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17" y="4334668"/>
            <a:ext cx="337028" cy="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6834019" y="5569982"/>
            <a:ext cx="2428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freemium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543323" y="5543548"/>
            <a:ext cx="25381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108,823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544051" y="4171949"/>
            <a:ext cx="25374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246,400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O" sz="4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2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628650" y="2535198"/>
            <a:ext cx="3996947" cy="39740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41149" y="2369582"/>
            <a:ext cx="4133850" cy="4181475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800100" y="5257800"/>
            <a:ext cx="8572500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00100" y="3766066"/>
            <a:ext cx="8572500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6" descr="https://d3ui957tjb5bqd.cloudfront.net/images/screenshots/products/1/15/15939/screenshot1-f.png?1367238370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t="25522" r="42126" b="50561"/>
          <a:stretch/>
        </p:blipFill>
        <p:spPr bwMode="auto">
          <a:xfrm>
            <a:off x="2419084" y="5602289"/>
            <a:ext cx="552982" cy="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2419084" y="4194958"/>
            <a:ext cx="552982" cy="562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8" descr="http://png-4.findicons.com/files/icons/2711/free_icons_for_windows8_metro/512/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17" y="4334668"/>
            <a:ext cx="337028" cy="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kmralti.com/wp-content/uploads/2013/10/AdvertIcon-e13820408778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67" y="2945869"/>
            <a:ext cx="541061" cy="5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7670721" y="4171950"/>
            <a:ext cx="15921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  fees</a:t>
            </a:r>
            <a:endParaRPr lang="en-US" sz="44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834019" y="5569982"/>
            <a:ext cx="2428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freemium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802168" y="2800350"/>
            <a:ext cx="1460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  ads</a:t>
            </a:r>
            <a:endParaRPr lang="en-US" sz="44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543323" y="5543548"/>
            <a:ext cx="25381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108,823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544051" y="4171949"/>
            <a:ext cx="25374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246,400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O" sz="4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543323" y="2800350"/>
            <a:ext cx="25381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148,164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O" sz="4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3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628650" y="2535198"/>
            <a:ext cx="3996947" cy="39740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CuadroTexto 5"/>
          <p:cNvSpPr txBox="1"/>
          <p:nvPr/>
        </p:nvSpPr>
        <p:spPr>
          <a:xfrm>
            <a:off x="-1104900" y="23505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41149" y="2369582"/>
            <a:ext cx="4133850" cy="4181475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800100" y="5257800"/>
            <a:ext cx="8572500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00100" y="3766066"/>
            <a:ext cx="8572500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6" descr="https://d3ui957tjb5bqd.cloudfront.net/images/screenshots/products/1/15/15939/screenshot1-f.png?1367238370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t="25522" r="42126" b="50561"/>
          <a:stretch/>
        </p:blipFill>
        <p:spPr bwMode="auto">
          <a:xfrm>
            <a:off x="2419084" y="5602289"/>
            <a:ext cx="552982" cy="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2419084" y="4194958"/>
            <a:ext cx="552982" cy="562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8" descr="http://png-4.findicons.com/files/icons/2711/free_icons_for_windows8_metro/512/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17" y="4334668"/>
            <a:ext cx="337028" cy="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kmralti.com/wp-content/uploads/2013/10/AdvertIcon-e13820408778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67" y="2945869"/>
            <a:ext cx="541061" cy="5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7670721" y="4171950"/>
            <a:ext cx="15921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  fees</a:t>
            </a:r>
            <a:endParaRPr lang="en-US" sz="44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834019" y="5569982"/>
            <a:ext cx="2428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freemium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802168" y="2800350"/>
            <a:ext cx="1460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  ads</a:t>
            </a:r>
            <a:endParaRPr lang="en-US" sz="44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450077" y="1328732"/>
            <a:ext cx="3473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180M people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431082" y="1344779"/>
            <a:ext cx="3536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bootstrapping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146" name="Picture 2" descr="http://thumb7.shutterstock.com/display_pic_with_logo/144271/122893819/stock-vector-vector-black-people-icons-set-on-gray-122893819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06" t="4287" r="3905" b="76418"/>
          <a:stretch/>
        </p:blipFill>
        <p:spPr bwMode="auto">
          <a:xfrm>
            <a:off x="541148" y="1352728"/>
            <a:ext cx="895351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cons.iconarchive.com/icons/visualpharm/icons8-metro-style/512/Military-Boots-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181">
            <a:off x="10967244" y="1508531"/>
            <a:ext cx="717533" cy="7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9543323" y="5543548"/>
            <a:ext cx="25381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108,823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9544051" y="4171949"/>
            <a:ext cx="25374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246,400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O" sz="4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543323" y="2800350"/>
            <a:ext cx="25381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148,164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O" sz="4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3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26850"/>
            <a:ext cx="12192000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Elipse 8"/>
          <p:cNvSpPr/>
          <p:nvPr/>
        </p:nvSpPr>
        <p:spPr>
          <a:xfrm>
            <a:off x="628650" y="2535198"/>
            <a:ext cx="3996947" cy="39740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CuadroTexto 5"/>
          <p:cNvSpPr txBox="1"/>
          <p:nvPr/>
        </p:nvSpPr>
        <p:spPr>
          <a:xfrm>
            <a:off x="-1104900" y="23505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41149" y="2369582"/>
            <a:ext cx="4133850" cy="4181475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800100" y="5257800"/>
            <a:ext cx="8572500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00100" y="3766066"/>
            <a:ext cx="8572500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6" descr="https://d3ui957tjb5bqd.cloudfront.net/images/screenshots/products/1/15/15939/screenshot1-f.png?1367238370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t="25522" r="42126" b="50561"/>
          <a:stretch/>
        </p:blipFill>
        <p:spPr bwMode="auto">
          <a:xfrm>
            <a:off x="2419084" y="5602289"/>
            <a:ext cx="552982" cy="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2419084" y="4194958"/>
            <a:ext cx="552982" cy="562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8" descr="http://png-4.findicons.com/files/icons/2711/free_icons_for_windows8_metro/512/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17" y="4334668"/>
            <a:ext cx="337028" cy="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kmralti.com/wp-content/uploads/2013/10/AdvertIcon-e13820408778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67" y="2945869"/>
            <a:ext cx="541061" cy="5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7670721" y="4171950"/>
            <a:ext cx="15921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  fees</a:t>
            </a:r>
            <a:endParaRPr lang="en-US" sz="44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834019" y="5569982"/>
            <a:ext cx="2428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freemium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802168" y="2800350"/>
            <a:ext cx="1460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  ads</a:t>
            </a:r>
            <a:endParaRPr lang="en-US" sz="44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450077" y="1328732"/>
            <a:ext cx="3473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180M people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431082" y="1344779"/>
            <a:ext cx="3536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bootstrapping</a:t>
            </a:r>
            <a:endParaRPr lang="en-AU" sz="44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146" name="Picture 2" descr="http://thumb7.shutterstock.com/display_pic_with_logo/144271/122893819/stock-vector-vector-black-people-icons-set-on-gray-122893819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06" t="4287" r="3905" b="76418"/>
          <a:stretch/>
        </p:blipFill>
        <p:spPr bwMode="auto">
          <a:xfrm>
            <a:off x="541148" y="1352728"/>
            <a:ext cx="895351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s.cdn4.123rf.com/168nwm/maxsim/maxsim1308/maxsim130800513/21570074-bouton-internet-plus-icon-gre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28" y="1189708"/>
            <a:ext cx="1160824" cy="116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cons.iconarchive.com/icons/visualpharm/icons8-metro-style/512/Military-Boots-icon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181">
            <a:off x="10967244" y="1508531"/>
            <a:ext cx="717533" cy="7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0" y="226850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Investment Required: 45.000</a:t>
            </a:r>
            <a:r>
              <a:rPr lang="es-CO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en-AU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543323" y="5543548"/>
            <a:ext cx="25381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108,823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9544051" y="4171949"/>
            <a:ext cx="25374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246,400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O" sz="4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9543323" y="2800350"/>
            <a:ext cx="25381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148,164</a:t>
            </a:r>
            <a:r>
              <a:rPr lang="es-CO" sz="4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O" sz="4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en-US" sz="4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9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476145" y="3584269"/>
            <a:ext cx="3100939" cy="81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  <a:lvl2pPr indent="228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2pPr>
            <a:lvl3pPr indent="457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3pPr>
            <a:lvl4pPr indent="685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4pPr>
            <a:lvl5pPr indent="9144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5pPr>
            <a:lvl6pPr indent="11430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6pPr>
            <a:lvl7pPr indent="1371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7pPr>
            <a:lvl8pPr indent="1600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8pPr>
            <a:lvl9pPr indent="1828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r>
              <a:rPr lang="en-US" sz="2531" dirty="0">
                <a:solidFill>
                  <a:srgbClr val="00206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Digital dependent </a:t>
            </a:r>
            <a:r>
              <a:rPr lang="en-US" sz="3375" dirty="0">
                <a:solidFill>
                  <a:srgbClr val="00206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university students</a:t>
            </a:r>
          </a:p>
        </p:txBody>
      </p:sp>
      <p:pic>
        <p:nvPicPr>
          <p:cNvPr id="1028" name="Picture 4" descr="Graduate Silhouettes SV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1"/>
          <a:stretch/>
        </p:blipFill>
        <p:spPr bwMode="auto">
          <a:xfrm>
            <a:off x="1741767" y="1052736"/>
            <a:ext cx="2643188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65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08" b="7441"/>
          <a:stretch/>
        </p:blipFill>
        <p:spPr>
          <a:xfrm>
            <a:off x="1" y="-1539552"/>
            <a:ext cx="12212018" cy="85689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9336" y="5431647"/>
            <a:ext cx="5580112" cy="1426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8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Palatino"/>
              </a:rPr>
              <a:t>Thank you !</a:t>
            </a:r>
            <a:endParaRPr lang="en-US" sz="8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59851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020148" y="5190565"/>
            <a:ext cx="4576919" cy="81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  <a:lvl2pPr indent="228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2pPr>
            <a:lvl3pPr indent="457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3pPr>
            <a:lvl4pPr indent="685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4pPr>
            <a:lvl5pPr indent="9144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5pPr>
            <a:lvl6pPr indent="11430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6pPr>
            <a:lvl7pPr indent="1371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7pPr>
            <a:lvl8pPr indent="1600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8pPr>
            <a:lvl9pPr indent="1828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r>
              <a:rPr lang="en-US" sz="3375" dirty="0">
                <a:solidFill>
                  <a:srgbClr val="00B05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Business &amp; Economics </a:t>
            </a:r>
            <a:r>
              <a:rPr lang="en-US" sz="2531" dirty="0">
                <a:solidFill>
                  <a:srgbClr val="00B05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Universities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76145" y="3584269"/>
            <a:ext cx="3100939" cy="81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  <a:lvl2pPr indent="228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2pPr>
            <a:lvl3pPr indent="457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3pPr>
            <a:lvl4pPr indent="685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4pPr>
            <a:lvl5pPr indent="9144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5pPr>
            <a:lvl6pPr indent="11430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6pPr>
            <a:lvl7pPr indent="1371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7pPr>
            <a:lvl8pPr indent="1600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8pPr>
            <a:lvl9pPr indent="1828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r>
              <a:rPr lang="en-US" sz="2531" dirty="0">
                <a:solidFill>
                  <a:srgbClr val="00206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Digital dependent </a:t>
            </a:r>
            <a:r>
              <a:rPr lang="en-US" sz="3375" dirty="0">
                <a:solidFill>
                  <a:srgbClr val="00206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university students</a:t>
            </a:r>
          </a:p>
        </p:txBody>
      </p:sp>
      <p:pic>
        <p:nvPicPr>
          <p:cNvPr id="1026" name="Picture 2" descr="http://www.logoeps.net/wp-content/uploads/2012/10/Ghent-University-logo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r="25548" b="44560"/>
          <a:stretch/>
        </p:blipFill>
        <p:spPr bwMode="auto">
          <a:xfrm>
            <a:off x="4982172" y="2996301"/>
            <a:ext cx="2430224" cy="19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duate Silhouettes SV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1"/>
          <a:stretch/>
        </p:blipFill>
        <p:spPr bwMode="auto">
          <a:xfrm>
            <a:off x="1741767" y="1052736"/>
            <a:ext cx="2643188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62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020148" y="5190565"/>
            <a:ext cx="4576919" cy="81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  <a:lvl2pPr indent="228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2pPr>
            <a:lvl3pPr indent="457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3pPr>
            <a:lvl4pPr indent="685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4pPr>
            <a:lvl5pPr indent="9144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5pPr>
            <a:lvl6pPr indent="11430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6pPr>
            <a:lvl7pPr indent="1371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7pPr>
            <a:lvl8pPr indent="1600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8pPr>
            <a:lvl9pPr indent="1828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r>
              <a:rPr lang="en-US" sz="3375" dirty="0">
                <a:solidFill>
                  <a:srgbClr val="00B05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Business &amp; Economics </a:t>
            </a:r>
            <a:r>
              <a:rPr lang="en-US" sz="2531" dirty="0">
                <a:solidFill>
                  <a:srgbClr val="00B05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Universities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76145" y="3584269"/>
            <a:ext cx="3100939" cy="81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  <a:lvl2pPr indent="228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2pPr>
            <a:lvl3pPr indent="457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3pPr>
            <a:lvl4pPr indent="685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4pPr>
            <a:lvl5pPr indent="9144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5pPr>
            <a:lvl6pPr indent="11430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6pPr>
            <a:lvl7pPr indent="1371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7pPr>
            <a:lvl8pPr indent="1600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8pPr>
            <a:lvl9pPr indent="1828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r>
              <a:rPr lang="en-US" sz="2531" dirty="0">
                <a:solidFill>
                  <a:srgbClr val="00206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Digital dependent </a:t>
            </a:r>
            <a:r>
              <a:rPr lang="en-US" sz="3375" dirty="0">
                <a:solidFill>
                  <a:srgbClr val="00206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university students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500614" y="3919084"/>
            <a:ext cx="3100939" cy="81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  <a:lvl2pPr indent="228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2pPr>
            <a:lvl3pPr indent="457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3pPr>
            <a:lvl4pPr indent="685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4pPr>
            <a:lvl5pPr indent="9144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5pPr>
            <a:lvl6pPr indent="11430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6pPr>
            <a:lvl7pPr indent="1371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7pPr>
            <a:lvl8pPr indent="1600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8pPr>
            <a:lvl9pPr indent="1828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r>
              <a:rPr lang="en-US" sz="3375" dirty="0">
                <a:solidFill>
                  <a:schemeClr val="tx1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Companies</a:t>
            </a:r>
          </a:p>
          <a:p>
            <a:r>
              <a:rPr lang="en-US" sz="2531" dirty="0">
                <a:solidFill>
                  <a:schemeClr val="tx1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targeting students segment</a:t>
            </a:r>
          </a:p>
          <a:p>
            <a:endParaRPr lang="en-US" sz="2531" dirty="0">
              <a:solidFill>
                <a:schemeClr val="tx1"/>
              </a:solidFill>
              <a:latin typeface="Segoe UI Ligh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http://www.logoeps.net/wp-content/uploads/2012/10/Ghent-University-logo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r="25548" b="44560"/>
          <a:stretch/>
        </p:blipFill>
        <p:spPr bwMode="auto">
          <a:xfrm>
            <a:off x="4982172" y="2996301"/>
            <a:ext cx="2430224" cy="19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duate Silhouettes SV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1"/>
          <a:stretch/>
        </p:blipFill>
        <p:spPr bwMode="auto">
          <a:xfrm>
            <a:off x="1741767" y="1052736"/>
            <a:ext cx="2643188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betanews.com/wp-content/uploads/2013/10/a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88" y="1078051"/>
            <a:ext cx="2202431" cy="22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18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0786" y="1843900"/>
            <a:ext cx="3212421" cy="2185695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none" lIns="64295" tIns="32147" rIns="64295" bIns="32147">
            <a:spAutoFit/>
          </a:bodyPr>
          <a:lstStyle/>
          <a:p>
            <a:pPr rtl="0" latinLnBrk="1" hangingPunct="0"/>
            <a:r>
              <a:rPr lang="en-US" sz="3797" dirty="0" err="1">
                <a:ln w="0"/>
                <a:latin typeface="Segoe UI Light" panose="020B0502040204020203" pitchFamily="34" charset="0"/>
                <a:cs typeface="Aharoni" panose="02010803020104030203" pitchFamily="2" charset="-79"/>
              </a:rPr>
              <a:t>Teamworks</a:t>
            </a:r>
            <a:r>
              <a:rPr lang="en-US" sz="3797" dirty="0">
                <a:ln w="0"/>
                <a:latin typeface="Segoe UI Light" panose="020B0502040204020203" pitchFamily="34" charset="0"/>
                <a:cs typeface="Aharoni" panose="02010803020104030203" pitchFamily="2" charset="-79"/>
              </a:rPr>
              <a:t> </a:t>
            </a:r>
          </a:p>
          <a:p>
            <a:pPr rtl="0" latinLnBrk="1" hangingPunct="0"/>
            <a:r>
              <a:rPr lang="en-US" sz="3797" dirty="0">
                <a:ln w="0"/>
                <a:latin typeface="Segoe UI Light" panose="020B0502040204020203" pitchFamily="34" charset="0"/>
                <a:cs typeface="Aharoni" panose="02010803020104030203" pitchFamily="2" charset="-79"/>
              </a:rPr>
              <a:t>Frustration rate</a:t>
            </a:r>
          </a:p>
          <a:p>
            <a:pPr rtl="0" latinLnBrk="1" hangingPunct="0"/>
            <a:r>
              <a:rPr lang="en-US" sz="6187" dirty="0">
                <a:ln w="0"/>
                <a:latin typeface="Segoe UI Light" panose="020B0502040204020203" pitchFamily="34" charset="0"/>
                <a:cs typeface="Aharoni" panose="02010803020104030203" pitchFamily="2" charset="-79"/>
              </a:rPr>
              <a:t>= </a:t>
            </a:r>
            <a:r>
              <a:rPr lang="en-US" sz="6187" dirty="0">
                <a:ln w="0"/>
                <a:solidFill>
                  <a:srgbClr val="00B050"/>
                </a:solidFill>
                <a:latin typeface="Segoe UI Light" panose="020B0502040204020203" pitchFamily="34" charset="0"/>
                <a:cs typeface="Aharoni" panose="02010803020104030203" pitchFamily="2" charset="-79"/>
              </a:rPr>
              <a:t>54%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45373" y="894823"/>
            <a:ext cx="5054269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latinLnBrk="1" hangingPunct="0"/>
            <a:r>
              <a:rPr lang="en-US" sz="3375" dirty="0">
                <a:solidFill>
                  <a:srgbClr val="414141"/>
                </a:solidFill>
                <a:latin typeface="Segoe UI Light" panose="020B0502040204020203" pitchFamily="34" charset="0"/>
                <a:cs typeface="Aharoni" panose="02010803020104030203" pitchFamily="2" charset="-79"/>
                <a:sym typeface="Palatino"/>
              </a:rPr>
              <a:t>“More than 1 platform”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98527" y="4149080"/>
            <a:ext cx="4265443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latinLnBrk="1" hangingPunct="0"/>
            <a:r>
              <a:rPr lang="en-US" sz="3375" dirty="0">
                <a:solidFill>
                  <a:srgbClr val="414141"/>
                </a:solidFill>
                <a:latin typeface="Segoe UI Light" panose="020B0502040204020203" pitchFamily="34" charset="0"/>
                <a:cs typeface="Aharoni" panose="02010803020104030203" pitchFamily="2" charset="-79"/>
                <a:sym typeface="Palatino"/>
              </a:rPr>
              <a:t>“Involvement at</a:t>
            </a:r>
          </a:p>
          <a:p>
            <a:pPr algn="ctr" defTabSz="410740" latinLnBrk="1" hangingPunct="0"/>
            <a:r>
              <a:rPr lang="en-US" sz="3375" dirty="0">
                <a:solidFill>
                  <a:srgbClr val="414141"/>
                </a:solidFill>
                <a:latin typeface="Segoe UI Light" panose="020B0502040204020203" pitchFamily="34" charset="0"/>
                <a:cs typeface="Aharoni" panose="02010803020104030203" pitchFamily="2" charset="-79"/>
                <a:sym typeface="Palatino"/>
              </a:rPr>
              <a:t> different levels”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98524" y="2477107"/>
            <a:ext cx="4369479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latinLnBrk="1" hangingPunct="0"/>
            <a:r>
              <a:rPr lang="en-US" sz="3375" dirty="0">
                <a:solidFill>
                  <a:srgbClr val="414141"/>
                </a:solidFill>
                <a:latin typeface="Segoe UI Light" panose="020B0502040204020203" pitchFamily="34" charset="0"/>
                <a:cs typeface="Aharoni" panose="02010803020104030203" pitchFamily="2" charset="-79"/>
                <a:sym typeface="Palatino"/>
              </a:rPr>
              <a:t>“Time-consumption to </a:t>
            </a:r>
          </a:p>
          <a:p>
            <a:pPr algn="ctr" defTabSz="410740" latinLnBrk="1" hangingPunct="0"/>
            <a:r>
              <a:rPr lang="en-US" sz="3375" dirty="0">
                <a:solidFill>
                  <a:srgbClr val="414141"/>
                </a:solidFill>
                <a:latin typeface="Segoe UI Light" panose="020B0502040204020203" pitchFamily="34" charset="0"/>
                <a:cs typeface="Aharoni" panose="02010803020104030203" pitchFamily="2" charset="-79"/>
                <a:sym typeface="Palatino"/>
              </a:rPr>
              <a:t>book meetings”</a:t>
            </a:r>
          </a:p>
        </p:txBody>
      </p:sp>
      <p:sp>
        <p:nvSpPr>
          <p:cNvPr id="18" name="Flèche vers le bas 17"/>
          <p:cNvSpPr/>
          <p:nvPr/>
        </p:nvSpPr>
        <p:spPr>
          <a:xfrm rot="16200000" flipH="1">
            <a:off x="5653839" y="935565"/>
            <a:ext cx="491587" cy="539938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latinLnBrk="1" hangingPunct="0"/>
            <a:endParaRPr lang="en-US" sz="2251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" name="Flèche vers le bas 19"/>
          <p:cNvSpPr/>
          <p:nvPr/>
        </p:nvSpPr>
        <p:spPr>
          <a:xfrm rot="16200000" flipH="1">
            <a:off x="5653839" y="2564103"/>
            <a:ext cx="491587" cy="539938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latinLnBrk="1" hangingPunct="0"/>
            <a:endParaRPr lang="en-US" sz="2251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026" name="Picture 2" descr="http://thumbs.dreamstime.com/z/loupe-ic-ne-3361622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16249"/>
          <a:stretch/>
        </p:blipFill>
        <p:spPr bwMode="auto">
          <a:xfrm>
            <a:off x="1505862" y="2132856"/>
            <a:ext cx="5702792" cy="42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èche vers le bas 20"/>
          <p:cNvSpPr/>
          <p:nvPr/>
        </p:nvSpPr>
        <p:spPr>
          <a:xfrm rot="16200000" flipH="1">
            <a:off x="5707065" y="4277454"/>
            <a:ext cx="491587" cy="539938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latinLnBrk="1" hangingPunct="0"/>
            <a:endParaRPr lang="en-US" sz="2251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3" name="Picture 8" descr="http://www.iit.edu/news/iittoday/wp-content/uploads/2012/11/Google_Drive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2939" y="1514995"/>
            <a:ext cx="977611" cy="777032"/>
          </a:xfrm>
          <a:prstGeom prst="rect">
            <a:avLst/>
          </a:prstGeom>
          <a:noFill/>
        </p:spPr>
      </p:pic>
      <p:pic>
        <p:nvPicPr>
          <p:cNvPr id="24" name="Picture 2" descr="http://www.wallstreet.org/wp-content/uploads/2013/10/fac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076" y="1468449"/>
            <a:ext cx="823583" cy="823583"/>
          </a:xfrm>
          <a:prstGeom prst="rect">
            <a:avLst/>
          </a:prstGeom>
          <a:noFill/>
        </p:spPr>
      </p:pic>
      <p:pic>
        <p:nvPicPr>
          <p:cNvPr id="25" name="Picture 6" descr="http://phandroid.s3.amazonaws.com/wp-content/uploads/2012/12/Dropbox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19395" y="1486329"/>
            <a:ext cx="834368" cy="834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939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 l="11895" t="15514" b="51392"/>
          <a:stretch>
            <a:fillRect/>
          </a:stretch>
        </p:blipFill>
        <p:spPr bwMode="auto">
          <a:xfrm>
            <a:off x="0" y="4292720"/>
            <a:ext cx="12212053" cy="25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 t="10828" b="50172"/>
          <a:stretch>
            <a:fillRect/>
          </a:stretch>
        </p:blipFill>
        <p:spPr bwMode="auto">
          <a:xfrm>
            <a:off x="19148" y="13692"/>
            <a:ext cx="12176271" cy="266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3512" t="11438" r="14506" b="6250"/>
          <a:stretch>
            <a:fillRect/>
          </a:stretch>
        </p:blipFill>
        <p:spPr bwMode="auto">
          <a:xfrm>
            <a:off x="1559496" y="4221090"/>
            <a:ext cx="3600400" cy="238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2367" t="12594" r="16584" b="680"/>
          <a:stretch>
            <a:fillRect/>
          </a:stretch>
        </p:blipFill>
        <p:spPr bwMode="auto">
          <a:xfrm>
            <a:off x="6960096" y="4149080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11622" t="10828" r="15677" b="5501"/>
          <a:stretch>
            <a:fillRect/>
          </a:stretch>
        </p:blipFill>
        <p:spPr bwMode="auto">
          <a:xfrm>
            <a:off x="4223792" y="0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6914" t="20297" r="32208" b="9813"/>
          <a:stretch>
            <a:fillRect/>
          </a:stretch>
        </p:blipFill>
        <p:spPr bwMode="auto">
          <a:xfrm>
            <a:off x="1559500" y="908720"/>
            <a:ext cx="368153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 l="14861" t="13811" r="16241" b="6895"/>
          <a:stretch>
            <a:fillRect/>
          </a:stretch>
        </p:blipFill>
        <p:spPr bwMode="auto">
          <a:xfrm>
            <a:off x="6960096" y="980728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 r="1894"/>
          <a:stretch>
            <a:fillRect/>
          </a:stretch>
        </p:blipFill>
        <p:spPr bwMode="auto">
          <a:xfrm>
            <a:off x="1559496" y="3284986"/>
            <a:ext cx="2304256" cy="33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367808" y="1772816"/>
            <a:ext cx="3744416" cy="36724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800">
              <a:solidFill>
                <a:schemeClr val="bg1"/>
              </a:solidFill>
              <a:latin typeface="Segoe UI 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09698" y="2619965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SOCIAL</a:t>
            </a:r>
            <a:br>
              <a:rPr lang="pt-PT" sz="36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</a:br>
            <a:r>
              <a:rPr lang="pt-PT" sz="36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t-PT" sz="3600" b="1" dirty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MEDIA</a:t>
            </a:r>
          </a:p>
          <a:p>
            <a:endParaRPr lang="pt-PT" sz="60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23792" y="4149084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  <a:cs typeface="Open Sans Light" pitchFamily="34" charset="0"/>
              </a:rPr>
              <a:t>€7.716</a:t>
            </a:r>
            <a:endParaRPr lang="pt-PT" sz="44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  <a:cs typeface="Open Sans Ligh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67808" y="1759124"/>
            <a:ext cx="3744416" cy="36724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PPC</a:t>
            </a:r>
            <a:br>
              <a:rPr lang="pt-PT" sz="40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</a:br>
            <a:endParaRPr lang="pt-PT" sz="4000" b="1" dirty="0">
              <a:solidFill>
                <a:schemeClr val="bg1"/>
              </a:solidFill>
              <a:latin typeface="Segoe UI Light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pt-PT" sz="4000" b="1" dirty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€</a:t>
            </a:r>
            <a:r>
              <a:rPr lang="pt-PT" sz="40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61.593</a:t>
            </a:r>
            <a:endParaRPr lang="pt-PT" sz="4000" b="1" dirty="0">
              <a:solidFill>
                <a:schemeClr val="bg1"/>
              </a:solidFill>
              <a:latin typeface="Segoe UI 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37953" y="1727816"/>
            <a:ext cx="3744416" cy="36724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VIRAL </a:t>
            </a:r>
            <a:br>
              <a:rPr lang="pt-PT" sz="36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</a:br>
            <a:r>
              <a:rPr lang="pt-PT" sz="36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MARKETING</a:t>
            </a:r>
            <a:endParaRPr lang="pt-PT" sz="3600" b="1" dirty="0">
              <a:solidFill>
                <a:schemeClr val="bg1"/>
              </a:solidFill>
              <a:latin typeface="Segoe UI Light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pt-PT" sz="36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</a:br>
            <a:r>
              <a:rPr lang="pt-PT" sz="36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€</a:t>
            </a:r>
            <a:r>
              <a:rPr lang="pt-PT" sz="3600" b="1" dirty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6.500</a:t>
            </a:r>
          </a:p>
        </p:txBody>
      </p:sp>
      <p:sp>
        <p:nvSpPr>
          <p:cNvPr id="17" name="Oval 16"/>
          <p:cNvSpPr/>
          <p:nvPr/>
        </p:nvSpPr>
        <p:spPr>
          <a:xfrm>
            <a:off x="7283624" y="3429000"/>
            <a:ext cx="3384376" cy="338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err="1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Competition</a:t>
            </a:r>
            <a:endParaRPr lang="pt-PT" sz="2800" dirty="0">
              <a:solidFill>
                <a:schemeClr val="bg1"/>
              </a:solidFill>
              <a:latin typeface="Segoe UI 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47528" y="260648"/>
            <a:ext cx="3384376" cy="338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err="1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Videos</a:t>
            </a:r>
            <a:endParaRPr lang="pt-PT" sz="28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  <a:cs typeface="Open Sans Light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524000" y="559611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>
                <a:solidFill>
                  <a:srgbClr val="00B050"/>
                </a:solidFill>
              </a:rPr>
              <a:t>MARKETING AND SALES EXPENSES</a:t>
            </a:r>
          </a:p>
          <a:p>
            <a:pPr algn="ctr"/>
            <a:r>
              <a:rPr lang="pt-PT" sz="2800" dirty="0">
                <a:solidFill>
                  <a:srgbClr val="00B050"/>
                </a:solidFill>
              </a:rPr>
              <a:t>USERS</a:t>
            </a: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550668"/>
              </p:ext>
            </p:extLst>
          </p:nvPr>
        </p:nvGraphicFramePr>
        <p:xfrm>
          <a:off x="3151759" y="1418410"/>
          <a:ext cx="6174432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4870828" y="3646389"/>
            <a:ext cx="280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€</a:t>
            </a:r>
            <a:r>
              <a:rPr lang="pt-PT" sz="6000" b="1" dirty="0" smtClean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78.953</a:t>
            </a:r>
            <a:endParaRPr lang="pt-PT" sz="6000" b="1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  <a:cs typeface="Open Sans Light" pitchFamily="34" charset="0"/>
            </a:endParaRPr>
          </a:p>
          <a:p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/>
      <p:bldP spid="13" grpId="0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Graphic spid="21" grpId="0">
        <p:bldAsOne/>
      </p:bldGraphic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524000" y="3501008"/>
            <a:ext cx="3096344" cy="3096344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err="1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Fairs</a:t>
            </a:r>
            <a:endParaRPr lang="pt-PT" sz="4400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  <a:cs typeface="Open Sans Ligh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11824" y="3501008"/>
            <a:ext cx="3096344" cy="3096344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SEO and the </a:t>
            </a:r>
            <a:r>
              <a:rPr lang="en-US" sz="3200" dirty="0" err="1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LeadTeam</a:t>
            </a:r>
            <a:r>
              <a:rPr lang="en-US" sz="3200" dirty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 platform</a:t>
            </a:r>
            <a:endParaRPr lang="pt-PT" sz="3200" dirty="0" err="1">
              <a:solidFill>
                <a:schemeClr val="bg1"/>
              </a:solidFill>
              <a:latin typeface="Segoe UI 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71656" y="3501008"/>
            <a:ext cx="3096344" cy="3096344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E-mail Marketing </a:t>
            </a:r>
            <a:r>
              <a:rPr lang="pt-PT" sz="3200" dirty="0" err="1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and</a:t>
            </a:r>
            <a:r>
              <a:rPr lang="pt-PT" sz="3200" dirty="0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Segoe UI Light" pitchFamily="34" charset="0"/>
                <a:ea typeface="Open Sans" pitchFamily="34" charset="0"/>
                <a:cs typeface="Open Sans" pitchFamily="34" charset="0"/>
              </a:rPr>
              <a:t>Tele-Marketing</a:t>
            </a:r>
            <a:endParaRPr lang="pt-PT" sz="3200" dirty="0">
              <a:solidFill>
                <a:schemeClr val="bg1"/>
              </a:solidFill>
              <a:latin typeface="Segoe UI Light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32" name="Picture 8" descr="http://4.bp.blogspot.com/-ezy3_cmXPVA/Ts16ywQDh4I/AAAAAAAAARQ/_ljyHZ9jhgc/s1600/313686_258056834243279_256248857757410_629792_1234043133_n.jpg"/>
          <p:cNvPicPr>
            <a:picLocks noChangeAspect="1" noChangeArrowheads="1"/>
          </p:cNvPicPr>
          <p:nvPr/>
        </p:nvPicPr>
        <p:blipFill>
          <a:blip r:embed="rId2" cstate="print"/>
          <a:srcRect l="12994" r="20857" b="40669"/>
          <a:stretch>
            <a:fillRect/>
          </a:stretch>
        </p:blipFill>
        <p:spPr bwMode="auto">
          <a:xfrm>
            <a:off x="3935760" y="908720"/>
            <a:ext cx="40324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41946"/>
            <a:ext cx="5805291" cy="676965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-976211" y="2467018"/>
            <a:ext cx="7252650" cy="403093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  <a:lvl2pPr indent="228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2pPr>
            <a:lvl3pPr indent="457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3pPr>
            <a:lvl4pPr indent="685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4pPr>
            <a:lvl5pPr indent="9144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5pPr>
            <a:lvl6pPr indent="11430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6pPr>
            <a:lvl7pPr indent="13716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7pPr>
            <a:lvl8pPr indent="16002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8pPr>
            <a:lvl9pPr indent="1828800"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r>
              <a:rPr lang="en-US" sz="4923" b="1" dirty="0" smtClean="0">
                <a:solidFill>
                  <a:srgbClr val="00B050"/>
                </a:solidFill>
                <a:latin typeface="Segoe UI Light" panose="020B0502040204020203" pitchFamily="34" charset="0"/>
              </a:rPr>
              <a:t>juan.designer.</a:t>
            </a:r>
            <a:r>
              <a:rPr lang="en-US" sz="4923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co</a:t>
            </a:r>
            <a:endParaRPr lang="en-US" sz="4923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r>
              <a:rPr lang="en-US" sz="4923" b="1" dirty="0">
                <a:solidFill>
                  <a:srgbClr val="00B050"/>
                </a:solidFill>
                <a:latin typeface="Segoe UI Light" panose="020B0502040204020203" pitchFamily="34" charset="0"/>
              </a:rPr>
              <a:t/>
            </a:r>
            <a:br>
              <a:rPr lang="en-US" sz="4923" b="1" dirty="0">
                <a:solidFill>
                  <a:srgbClr val="00B050"/>
                </a:solidFill>
                <a:latin typeface="Segoe UI Light" panose="020B0502040204020203" pitchFamily="34" charset="0"/>
              </a:rPr>
            </a:br>
            <a:r>
              <a:rPr lang="en-US" sz="4923" b="1" dirty="0" smtClean="0">
                <a:solidFill>
                  <a:srgbClr val="00B050"/>
                </a:solidFill>
                <a:latin typeface="Segoe UI Light" panose="020B0502040204020203" pitchFamily="34" charset="0"/>
              </a:rPr>
              <a:t>ana.hustler.</a:t>
            </a:r>
            <a:r>
              <a:rPr lang="en-US" sz="4923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pt</a:t>
            </a:r>
            <a:endParaRPr lang="en-US" sz="4923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r>
              <a:rPr lang="en-US" sz="4923" b="1" dirty="0">
                <a:solidFill>
                  <a:srgbClr val="00B050"/>
                </a:solidFill>
                <a:latin typeface="Segoe UI Light" panose="020B0502040204020203" pitchFamily="34" charset="0"/>
              </a:rPr>
              <a:t/>
            </a:r>
            <a:br>
              <a:rPr lang="en-US" sz="4923" b="1" dirty="0">
                <a:solidFill>
                  <a:srgbClr val="00B050"/>
                </a:solidFill>
                <a:latin typeface="Segoe UI Light" panose="020B0502040204020203" pitchFamily="34" charset="0"/>
              </a:rPr>
            </a:br>
            <a:r>
              <a:rPr lang="en-US" sz="4923" b="1" dirty="0" smtClean="0">
                <a:solidFill>
                  <a:srgbClr val="00B050"/>
                </a:solidFill>
                <a:latin typeface="Segoe UI Light" panose="020B0502040204020203" pitchFamily="34" charset="0"/>
              </a:rPr>
              <a:t>victoria.systematic.</a:t>
            </a:r>
            <a:r>
              <a:rPr lang="en-US" sz="4923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fr</a:t>
            </a:r>
            <a:r>
              <a:rPr lang="en-US" sz="4923" b="1" dirty="0">
                <a:solidFill>
                  <a:srgbClr val="00B050"/>
                </a:solidFill>
                <a:latin typeface="Segoe UI Light" panose="020B0502040204020203" pitchFamily="34" charset="0"/>
              </a:rPr>
              <a:t/>
            </a:r>
            <a:br>
              <a:rPr lang="en-US" sz="4923" b="1" dirty="0">
                <a:solidFill>
                  <a:srgbClr val="00B050"/>
                </a:solidFill>
                <a:latin typeface="Segoe UI Light" panose="020B0502040204020203" pitchFamily="34" charset="0"/>
              </a:rPr>
            </a:br>
            <a:endParaRPr lang="en-US" sz="4923" b="1" dirty="0">
              <a:solidFill>
                <a:srgbClr val="00B050"/>
              </a:solidFill>
              <a:latin typeface="Segoe UI Light" panose="020B0502040204020203" pitchFamily="34" charset="0"/>
            </a:endParaRPr>
          </a:p>
          <a:p>
            <a:r>
              <a:rPr lang="en-US" sz="4923" b="1" dirty="0" smtClean="0">
                <a:solidFill>
                  <a:srgbClr val="00B050"/>
                </a:solidFill>
                <a:latin typeface="Segoe UI Light" panose="020B0502040204020203" pitchFamily="34" charset="0"/>
              </a:rPr>
              <a:t>clémence.innovator.</a:t>
            </a:r>
            <a:r>
              <a:rPr lang="en-US" sz="4923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fr</a:t>
            </a:r>
            <a:endParaRPr lang="en-US" sz="4923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1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631">
            <a:off x="7288148" y="5414288"/>
            <a:ext cx="1109881" cy="10835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312433" y="415877"/>
            <a:ext cx="1453307" cy="17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89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029225"/>
              </p:ext>
            </p:extLst>
          </p:nvPr>
        </p:nvGraphicFramePr>
        <p:xfrm>
          <a:off x="1199456" y="116632"/>
          <a:ext cx="10369151" cy="70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/>
          <p:cNvSpPr/>
          <p:nvPr/>
        </p:nvSpPr>
        <p:spPr>
          <a:xfrm>
            <a:off x="8868308" y="505588"/>
            <a:ext cx="468052" cy="148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04664"/>
            <a:ext cx="504056" cy="423328"/>
          </a:xfrm>
          <a:prstGeom prst="rect">
            <a:avLst/>
          </a:prstGeom>
        </p:spPr>
      </p:pic>
      <p:pic>
        <p:nvPicPr>
          <p:cNvPr id="1030" name="Picture 6" descr="https://encrypted-tbn1.gstatic.com/images?q=tbn:ANd9GcQoqwYUBmcUs_vvS5dBeTGbfGzgVuoHzx9GA-UuPRLxj5Fv2p3CeQoavo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16" y="105276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ootaxcess.com/sites/default/files/vdc-icon-for-web-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60" y="155684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49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213</Words>
  <Application>Microsoft Office PowerPoint</Application>
  <PresentationFormat>Panorámica</PresentationFormat>
  <Paragraphs>104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Aharoni</vt:lpstr>
      <vt:lpstr>Arial</vt:lpstr>
      <vt:lpstr>Bodoni SvtyTwo ITC TT-Book</vt:lpstr>
      <vt:lpstr>Calibri</vt:lpstr>
      <vt:lpstr>Open Sans</vt:lpstr>
      <vt:lpstr>Open Sans Light</vt:lpstr>
      <vt:lpstr>Palatino</vt:lpstr>
      <vt:lpstr>Segoe UI Light</vt:lpstr>
      <vt:lpstr>Segoe UI Symbol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Ana Bianchi de Aguiar</dc:creator>
  <cp:lastModifiedBy>Juan F Chacón</cp:lastModifiedBy>
  <cp:revision>39</cp:revision>
  <dcterms:created xsi:type="dcterms:W3CDTF">2014-05-25T11:18:12Z</dcterms:created>
  <dcterms:modified xsi:type="dcterms:W3CDTF">2014-06-12T16:05:12Z</dcterms:modified>
</cp:coreProperties>
</file>