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6" r:id="rId2"/>
    <p:sldId id="257" r:id="rId3"/>
    <p:sldId id="259" r:id="rId4"/>
    <p:sldId id="260" r:id="rId5"/>
    <p:sldId id="262" r:id="rId6"/>
    <p:sldId id="263" r:id="rId7"/>
    <p:sldId id="261" r:id="rId8"/>
    <p:sldId id="264" r:id="rId9"/>
    <p:sldId id="265" r:id="rId10"/>
    <p:sldId id="266" r:id="rId11"/>
    <p:sldId id="267" r:id="rId12"/>
    <p:sldId id="268" r:id="rId13"/>
    <p:sldId id="272" r:id="rId14"/>
    <p:sldId id="274" r:id="rId15"/>
    <p:sldId id="273"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a Bianchi de Aguiar" initials="ABA"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1" d="100"/>
          <a:sy n="71" d="100"/>
        </p:scale>
        <p:origin x="-1356" y="-14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C2371B-A44B-4BE0-9FD3-FEC4757EE81D}" type="doc">
      <dgm:prSet loTypeId="urn:microsoft.com/office/officeart/2005/8/layout/default" loCatId="list" qsTypeId="urn:microsoft.com/office/officeart/2005/8/quickstyle/simple4" qsCatId="simple" csTypeId="urn:microsoft.com/office/officeart/2005/8/colors/colorful3" csCatId="colorful" phldr="1"/>
      <dgm:spPr/>
      <dgm:t>
        <a:bodyPr/>
        <a:lstStyle/>
        <a:p>
          <a:endParaRPr lang="pt-PT"/>
        </a:p>
      </dgm:t>
    </dgm:pt>
    <dgm:pt modelId="{9DEC0EC9-F2D9-42D7-8E25-48CD4D769E82}">
      <dgm:prSet phldrT="[Text]" custT="1"/>
      <dgm:spPr/>
      <dgm:t>
        <a:bodyPr anchor="t"/>
        <a:lstStyle/>
        <a:p>
          <a:pPr algn="r"/>
          <a:r>
            <a:rPr lang="pt-PT" sz="2400" b="0" dirty="0" smtClean="0">
              <a:latin typeface="Segoe UI Light" pitchFamily="34" charset="0"/>
            </a:rPr>
            <a:t>EBP </a:t>
          </a:r>
          <a:br>
            <a:rPr lang="pt-PT" sz="2400" b="0" dirty="0" smtClean="0">
              <a:latin typeface="Segoe UI Light" pitchFamily="34" charset="0"/>
            </a:rPr>
          </a:br>
          <a:r>
            <a:rPr lang="pt-PT" sz="1800" b="0" u="none" dirty="0" err="1" smtClean="0">
              <a:latin typeface="Segoe UI Light" pitchFamily="34" charset="0"/>
            </a:rPr>
            <a:t>LeadTeam</a:t>
          </a:r>
          <a:endParaRPr lang="pt-PT" sz="1800" b="0" u="none" dirty="0">
            <a:latin typeface="Segoe UI Light" pitchFamily="34" charset="0"/>
          </a:endParaRPr>
        </a:p>
      </dgm:t>
    </dgm:pt>
    <dgm:pt modelId="{E0DD5903-FAF7-4AA6-BF92-E84610FD9B14}" type="parTrans" cxnId="{044A139B-DCCC-4584-A426-A6CF7B52FFC3}">
      <dgm:prSet/>
      <dgm:spPr/>
      <dgm:t>
        <a:bodyPr/>
        <a:lstStyle/>
        <a:p>
          <a:pPr algn="ctr"/>
          <a:endParaRPr lang="pt-PT" sz="2800" b="0">
            <a:solidFill>
              <a:schemeClr val="tx1"/>
            </a:solidFill>
            <a:latin typeface="+mn-lt"/>
          </a:endParaRPr>
        </a:p>
      </dgm:t>
    </dgm:pt>
    <dgm:pt modelId="{4B0E2AFC-659D-4CD6-A75D-767CDEA9A2F4}" type="sibTrans" cxnId="{044A139B-DCCC-4584-A426-A6CF7B52FFC3}">
      <dgm:prSet/>
      <dgm:spPr/>
      <dgm:t>
        <a:bodyPr/>
        <a:lstStyle/>
        <a:p>
          <a:pPr algn="ctr"/>
          <a:endParaRPr lang="pt-PT" sz="2800" b="0">
            <a:solidFill>
              <a:schemeClr val="tx1"/>
            </a:solidFill>
            <a:latin typeface="+mn-lt"/>
          </a:endParaRPr>
        </a:p>
      </dgm:t>
    </dgm:pt>
    <dgm:pt modelId="{6A5F91A9-130C-424D-8634-5C55A5DFE0F8}">
      <dgm:prSet phldrT="[Text]" custT="1"/>
      <dgm:spPr/>
      <dgm:t>
        <a:bodyPr anchor="t"/>
        <a:lstStyle/>
        <a:p>
          <a:pPr algn="r"/>
          <a:r>
            <a:rPr lang="pt-PT" sz="2400" b="0" dirty="0" smtClean="0">
              <a:latin typeface="Segoe UI Light" pitchFamily="34" charset="0"/>
            </a:rPr>
            <a:t>Business </a:t>
          </a:r>
          <a:r>
            <a:rPr lang="pt-PT" sz="2400" b="0" dirty="0" err="1" smtClean="0">
              <a:latin typeface="Segoe UI Light" pitchFamily="34" charset="0"/>
            </a:rPr>
            <a:t>Ethics</a:t>
          </a:r>
          <a:r>
            <a:rPr lang="pt-PT" sz="2400" b="0" dirty="0" smtClean="0">
              <a:latin typeface="Segoe UI Light" pitchFamily="34" charset="0"/>
            </a:rPr>
            <a:t> </a:t>
          </a:r>
          <a:r>
            <a:rPr lang="pt-PT" sz="2800" b="0" dirty="0" smtClean="0">
              <a:latin typeface="Segoe UI Light" pitchFamily="34" charset="0"/>
            </a:rPr>
            <a:t/>
          </a:r>
          <a:br>
            <a:rPr lang="pt-PT" sz="2800" b="0" dirty="0" smtClean="0">
              <a:latin typeface="Segoe UI Light" pitchFamily="34" charset="0"/>
            </a:rPr>
          </a:br>
          <a:r>
            <a:rPr lang="pt-PT" sz="1800" b="0" dirty="0" smtClean="0">
              <a:latin typeface="Segoe UI Light" pitchFamily="34" charset="0"/>
            </a:rPr>
            <a:t>Team#4</a:t>
          </a:r>
          <a:r>
            <a:rPr lang="pt-PT" sz="1600" b="0" dirty="0" smtClean="0">
              <a:latin typeface="Segoe UI Light" pitchFamily="34" charset="0"/>
            </a:rPr>
            <a:t> </a:t>
          </a:r>
          <a:endParaRPr lang="pt-PT" sz="1600" b="0" dirty="0">
            <a:latin typeface="Segoe UI Light" pitchFamily="34" charset="0"/>
          </a:endParaRPr>
        </a:p>
      </dgm:t>
    </dgm:pt>
    <dgm:pt modelId="{130EC088-1669-4F53-98E9-D2511EE934AE}" type="parTrans" cxnId="{E6CA62A6-9969-46AB-A47E-07283081EDD6}">
      <dgm:prSet/>
      <dgm:spPr/>
      <dgm:t>
        <a:bodyPr/>
        <a:lstStyle/>
        <a:p>
          <a:pPr algn="ctr"/>
          <a:endParaRPr lang="pt-PT" sz="2800" b="0">
            <a:solidFill>
              <a:schemeClr val="tx1"/>
            </a:solidFill>
            <a:latin typeface="+mn-lt"/>
          </a:endParaRPr>
        </a:p>
      </dgm:t>
    </dgm:pt>
    <dgm:pt modelId="{63701EAE-F9E6-4D11-84F5-91DBB4E558C1}" type="sibTrans" cxnId="{E6CA62A6-9969-46AB-A47E-07283081EDD6}">
      <dgm:prSet/>
      <dgm:spPr/>
      <dgm:t>
        <a:bodyPr/>
        <a:lstStyle/>
        <a:p>
          <a:pPr algn="ctr"/>
          <a:endParaRPr lang="pt-PT" sz="2800" b="0">
            <a:solidFill>
              <a:schemeClr val="tx1"/>
            </a:solidFill>
            <a:latin typeface="+mn-lt"/>
          </a:endParaRPr>
        </a:p>
      </dgm:t>
    </dgm:pt>
    <dgm:pt modelId="{A34CD503-1173-4AFA-A539-D5A5FD885D4D}">
      <dgm:prSet phldrT="[Text]" custT="1"/>
      <dgm:spPr/>
      <dgm:t>
        <a:bodyPr anchor="t"/>
        <a:lstStyle/>
        <a:p>
          <a:pPr algn="r"/>
          <a:r>
            <a:rPr lang="pt-PT" sz="2400" b="0" dirty="0" smtClean="0">
              <a:latin typeface="Segoe UI Light" pitchFamily="34" charset="0"/>
            </a:rPr>
            <a:t>Project Management</a:t>
          </a:r>
          <a:r>
            <a:rPr lang="pt-PT" sz="2800" b="0" dirty="0" smtClean="0">
              <a:latin typeface="Segoe UI Light" pitchFamily="34" charset="0"/>
            </a:rPr>
            <a:t/>
          </a:r>
          <a:br>
            <a:rPr lang="pt-PT" sz="2800" b="0" dirty="0" smtClean="0">
              <a:latin typeface="Segoe UI Light" pitchFamily="34" charset="0"/>
            </a:rPr>
          </a:br>
          <a:r>
            <a:rPr lang="pt-PT" sz="1800" b="0" dirty="0" smtClean="0">
              <a:latin typeface="Segoe UI Light" pitchFamily="34" charset="0"/>
            </a:rPr>
            <a:t>Team#6 </a:t>
          </a:r>
          <a:r>
            <a:rPr lang="pt-PT" sz="2800" b="0" dirty="0" smtClean="0">
              <a:latin typeface="Segoe UI Light" pitchFamily="34" charset="0"/>
            </a:rPr>
            <a:t> </a:t>
          </a:r>
          <a:endParaRPr lang="pt-PT" sz="2800" b="0" dirty="0">
            <a:latin typeface="Segoe UI Light" pitchFamily="34" charset="0"/>
          </a:endParaRPr>
        </a:p>
      </dgm:t>
    </dgm:pt>
    <dgm:pt modelId="{DBD998BC-FEEF-4521-A84D-F49678660685}" type="parTrans" cxnId="{E33A87CE-1DCE-40EC-9E2D-5637BEE2BF52}">
      <dgm:prSet/>
      <dgm:spPr/>
      <dgm:t>
        <a:bodyPr/>
        <a:lstStyle/>
        <a:p>
          <a:pPr algn="ctr"/>
          <a:endParaRPr lang="pt-PT" sz="2800" b="0">
            <a:solidFill>
              <a:schemeClr val="tx1"/>
            </a:solidFill>
            <a:latin typeface="+mn-lt"/>
          </a:endParaRPr>
        </a:p>
      </dgm:t>
    </dgm:pt>
    <dgm:pt modelId="{3159E95F-7077-448F-9703-CA30020EF86D}" type="sibTrans" cxnId="{E33A87CE-1DCE-40EC-9E2D-5637BEE2BF52}">
      <dgm:prSet/>
      <dgm:spPr/>
      <dgm:t>
        <a:bodyPr/>
        <a:lstStyle/>
        <a:p>
          <a:pPr algn="ctr"/>
          <a:endParaRPr lang="pt-PT" sz="2800" b="0">
            <a:solidFill>
              <a:schemeClr val="tx1"/>
            </a:solidFill>
            <a:latin typeface="+mn-lt"/>
          </a:endParaRPr>
        </a:p>
      </dgm:t>
    </dgm:pt>
    <dgm:pt modelId="{2B16B127-60D6-4DFA-8EBB-4C6AA332E7A9}">
      <dgm:prSet phldrT="[Text]" custT="1"/>
      <dgm:spPr/>
      <dgm:t>
        <a:bodyPr anchor="t"/>
        <a:lstStyle/>
        <a:p>
          <a:pPr algn="r"/>
          <a:r>
            <a:rPr lang="pt-PT" sz="2400" b="0" dirty="0" smtClean="0">
              <a:latin typeface="Segoe UI Light" pitchFamily="34" charset="0"/>
            </a:rPr>
            <a:t>Brand Marketing </a:t>
          </a:r>
          <a:r>
            <a:rPr lang="pt-PT" sz="2800" b="0" dirty="0" smtClean="0">
              <a:latin typeface="Segoe UI Light" pitchFamily="34" charset="0"/>
            </a:rPr>
            <a:t/>
          </a:r>
          <a:br>
            <a:rPr lang="pt-PT" sz="2800" b="0" dirty="0" smtClean="0">
              <a:latin typeface="Segoe UI Light" pitchFamily="34" charset="0"/>
            </a:rPr>
          </a:br>
          <a:r>
            <a:rPr lang="pt-PT" sz="1800" b="0" dirty="0" smtClean="0">
              <a:latin typeface="Segoe UI Light" pitchFamily="34" charset="0"/>
            </a:rPr>
            <a:t>Nike Project</a:t>
          </a:r>
          <a:r>
            <a:rPr lang="pt-PT" sz="2800" b="0" dirty="0" smtClean="0">
              <a:latin typeface="Segoe UI Light" pitchFamily="34" charset="0"/>
            </a:rPr>
            <a:t> </a:t>
          </a:r>
          <a:endParaRPr lang="pt-PT" sz="2800" b="0" dirty="0">
            <a:latin typeface="Segoe UI Light" pitchFamily="34" charset="0"/>
          </a:endParaRPr>
        </a:p>
      </dgm:t>
    </dgm:pt>
    <dgm:pt modelId="{8AC345B5-26B9-4E37-A08F-D1642BFD9E1F}" type="parTrans" cxnId="{89429CF1-0D30-4809-9B32-4D227F4C3A4D}">
      <dgm:prSet/>
      <dgm:spPr/>
      <dgm:t>
        <a:bodyPr/>
        <a:lstStyle/>
        <a:p>
          <a:pPr algn="ctr"/>
          <a:endParaRPr lang="pt-PT" sz="2800" b="0">
            <a:solidFill>
              <a:schemeClr val="tx1"/>
            </a:solidFill>
            <a:latin typeface="+mn-lt"/>
          </a:endParaRPr>
        </a:p>
      </dgm:t>
    </dgm:pt>
    <dgm:pt modelId="{EF3277B3-CFA9-4E3F-80E2-C48FABD7CEF8}" type="sibTrans" cxnId="{89429CF1-0D30-4809-9B32-4D227F4C3A4D}">
      <dgm:prSet/>
      <dgm:spPr/>
      <dgm:t>
        <a:bodyPr/>
        <a:lstStyle/>
        <a:p>
          <a:pPr algn="ctr"/>
          <a:endParaRPr lang="pt-PT" sz="2800" b="0">
            <a:solidFill>
              <a:schemeClr val="tx1"/>
            </a:solidFill>
            <a:latin typeface="+mn-lt"/>
          </a:endParaRPr>
        </a:p>
      </dgm:t>
    </dgm:pt>
    <dgm:pt modelId="{BB5C4EE1-9EDE-476A-ADD8-B6125EAD5CD7}" type="pres">
      <dgm:prSet presAssocID="{27C2371B-A44B-4BE0-9FD3-FEC4757EE81D}" presName="diagram" presStyleCnt="0">
        <dgm:presLayoutVars>
          <dgm:dir/>
          <dgm:resizeHandles val="exact"/>
        </dgm:presLayoutVars>
      </dgm:prSet>
      <dgm:spPr/>
      <dgm:t>
        <a:bodyPr/>
        <a:lstStyle/>
        <a:p>
          <a:endParaRPr lang="pt-PT"/>
        </a:p>
      </dgm:t>
    </dgm:pt>
    <dgm:pt modelId="{E6A05AD1-EE62-4CD8-94C9-C24E260D6CE8}" type="pres">
      <dgm:prSet presAssocID="{9DEC0EC9-F2D9-42D7-8E25-48CD4D769E82}" presName="node" presStyleLbl="node1" presStyleIdx="0" presStyleCnt="4">
        <dgm:presLayoutVars>
          <dgm:bulletEnabled val="1"/>
        </dgm:presLayoutVars>
      </dgm:prSet>
      <dgm:spPr/>
      <dgm:t>
        <a:bodyPr/>
        <a:lstStyle/>
        <a:p>
          <a:endParaRPr lang="pt-PT"/>
        </a:p>
      </dgm:t>
    </dgm:pt>
    <dgm:pt modelId="{2D045326-ECF6-4DA7-92C1-9FC03118A4C4}" type="pres">
      <dgm:prSet presAssocID="{4B0E2AFC-659D-4CD6-A75D-767CDEA9A2F4}" presName="sibTrans" presStyleCnt="0"/>
      <dgm:spPr/>
      <dgm:t>
        <a:bodyPr/>
        <a:lstStyle/>
        <a:p>
          <a:endParaRPr lang="pt-PT"/>
        </a:p>
      </dgm:t>
    </dgm:pt>
    <dgm:pt modelId="{1D127249-6719-45C1-ADF1-1D0D3CEDE06A}" type="pres">
      <dgm:prSet presAssocID="{6A5F91A9-130C-424D-8634-5C55A5DFE0F8}" presName="node" presStyleLbl="node1" presStyleIdx="1" presStyleCnt="4">
        <dgm:presLayoutVars>
          <dgm:bulletEnabled val="1"/>
        </dgm:presLayoutVars>
      </dgm:prSet>
      <dgm:spPr/>
      <dgm:t>
        <a:bodyPr/>
        <a:lstStyle/>
        <a:p>
          <a:endParaRPr lang="pt-PT"/>
        </a:p>
      </dgm:t>
    </dgm:pt>
    <dgm:pt modelId="{166ED137-CC02-4120-A5A7-8E7ADF78888E}" type="pres">
      <dgm:prSet presAssocID="{63701EAE-F9E6-4D11-84F5-91DBB4E558C1}" presName="sibTrans" presStyleCnt="0"/>
      <dgm:spPr/>
      <dgm:t>
        <a:bodyPr/>
        <a:lstStyle/>
        <a:p>
          <a:endParaRPr lang="pt-PT"/>
        </a:p>
      </dgm:t>
    </dgm:pt>
    <dgm:pt modelId="{7B7AE781-C963-4533-8EC8-744E876AE190}" type="pres">
      <dgm:prSet presAssocID="{A34CD503-1173-4AFA-A539-D5A5FD885D4D}" presName="node" presStyleLbl="node1" presStyleIdx="2" presStyleCnt="4">
        <dgm:presLayoutVars>
          <dgm:bulletEnabled val="1"/>
        </dgm:presLayoutVars>
      </dgm:prSet>
      <dgm:spPr/>
      <dgm:t>
        <a:bodyPr/>
        <a:lstStyle/>
        <a:p>
          <a:endParaRPr lang="pt-PT"/>
        </a:p>
      </dgm:t>
    </dgm:pt>
    <dgm:pt modelId="{E961F8AD-1F5B-4D3E-B897-F733B75A729B}" type="pres">
      <dgm:prSet presAssocID="{3159E95F-7077-448F-9703-CA30020EF86D}" presName="sibTrans" presStyleCnt="0"/>
      <dgm:spPr/>
      <dgm:t>
        <a:bodyPr/>
        <a:lstStyle/>
        <a:p>
          <a:endParaRPr lang="pt-PT"/>
        </a:p>
      </dgm:t>
    </dgm:pt>
    <dgm:pt modelId="{9B792F6B-4AFF-4333-B91A-E7060A57F440}" type="pres">
      <dgm:prSet presAssocID="{2B16B127-60D6-4DFA-8EBB-4C6AA332E7A9}" presName="node" presStyleLbl="node1" presStyleIdx="3" presStyleCnt="4">
        <dgm:presLayoutVars>
          <dgm:bulletEnabled val="1"/>
        </dgm:presLayoutVars>
      </dgm:prSet>
      <dgm:spPr/>
      <dgm:t>
        <a:bodyPr/>
        <a:lstStyle/>
        <a:p>
          <a:endParaRPr lang="pt-PT"/>
        </a:p>
      </dgm:t>
    </dgm:pt>
  </dgm:ptLst>
  <dgm:cxnLst>
    <dgm:cxn modelId="{E6CA62A6-9969-46AB-A47E-07283081EDD6}" srcId="{27C2371B-A44B-4BE0-9FD3-FEC4757EE81D}" destId="{6A5F91A9-130C-424D-8634-5C55A5DFE0F8}" srcOrd="1" destOrd="0" parTransId="{130EC088-1669-4F53-98E9-D2511EE934AE}" sibTransId="{63701EAE-F9E6-4D11-84F5-91DBB4E558C1}"/>
    <dgm:cxn modelId="{BB0144F2-E5E8-4613-A969-26D13EF68163}" type="presOf" srcId="{2B16B127-60D6-4DFA-8EBB-4C6AA332E7A9}" destId="{9B792F6B-4AFF-4333-B91A-E7060A57F440}" srcOrd="0" destOrd="0" presId="urn:microsoft.com/office/officeart/2005/8/layout/default"/>
    <dgm:cxn modelId="{7CDBDB68-14E2-4EA3-A3CB-74F058EBE7E2}" type="presOf" srcId="{A34CD503-1173-4AFA-A539-D5A5FD885D4D}" destId="{7B7AE781-C963-4533-8EC8-744E876AE190}" srcOrd="0" destOrd="0" presId="urn:microsoft.com/office/officeart/2005/8/layout/default"/>
    <dgm:cxn modelId="{89429CF1-0D30-4809-9B32-4D227F4C3A4D}" srcId="{27C2371B-A44B-4BE0-9FD3-FEC4757EE81D}" destId="{2B16B127-60D6-4DFA-8EBB-4C6AA332E7A9}" srcOrd="3" destOrd="0" parTransId="{8AC345B5-26B9-4E37-A08F-D1642BFD9E1F}" sibTransId="{EF3277B3-CFA9-4E3F-80E2-C48FABD7CEF8}"/>
    <dgm:cxn modelId="{48F2C04C-B9A2-40E7-92BF-B9BD01C79C94}" type="presOf" srcId="{27C2371B-A44B-4BE0-9FD3-FEC4757EE81D}" destId="{BB5C4EE1-9EDE-476A-ADD8-B6125EAD5CD7}" srcOrd="0" destOrd="0" presId="urn:microsoft.com/office/officeart/2005/8/layout/default"/>
    <dgm:cxn modelId="{E33A87CE-1DCE-40EC-9E2D-5637BEE2BF52}" srcId="{27C2371B-A44B-4BE0-9FD3-FEC4757EE81D}" destId="{A34CD503-1173-4AFA-A539-D5A5FD885D4D}" srcOrd="2" destOrd="0" parTransId="{DBD998BC-FEEF-4521-A84D-F49678660685}" sibTransId="{3159E95F-7077-448F-9703-CA30020EF86D}"/>
    <dgm:cxn modelId="{947FD50D-54C1-4D9A-A9D4-C6BE892F1DDB}" type="presOf" srcId="{6A5F91A9-130C-424D-8634-5C55A5DFE0F8}" destId="{1D127249-6719-45C1-ADF1-1D0D3CEDE06A}" srcOrd="0" destOrd="0" presId="urn:microsoft.com/office/officeart/2005/8/layout/default"/>
    <dgm:cxn modelId="{6F9C97E1-461C-44F3-A19F-0B73900DE13C}" type="presOf" srcId="{9DEC0EC9-F2D9-42D7-8E25-48CD4D769E82}" destId="{E6A05AD1-EE62-4CD8-94C9-C24E260D6CE8}" srcOrd="0" destOrd="0" presId="urn:microsoft.com/office/officeart/2005/8/layout/default"/>
    <dgm:cxn modelId="{044A139B-DCCC-4584-A426-A6CF7B52FFC3}" srcId="{27C2371B-A44B-4BE0-9FD3-FEC4757EE81D}" destId="{9DEC0EC9-F2D9-42D7-8E25-48CD4D769E82}" srcOrd="0" destOrd="0" parTransId="{E0DD5903-FAF7-4AA6-BF92-E84610FD9B14}" sibTransId="{4B0E2AFC-659D-4CD6-A75D-767CDEA9A2F4}"/>
    <dgm:cxn modelId="{C91737A4-3D53-4EB1-9E1A-9458C6FDB9F2}" type="presParOf" srcId="{BB5C4EE1-9EDE-476A-ADD8-B6125EAD5CD7}" destId="{E6A05AD1-EE62-4CD8-94C9-C24E260D6CE8}" srcOrd="0" destOrd="0" presId="urn:microsoft.com/office/officeart/2005/8/layout/default"/>
    <dgm:cxn modelId="{BA6228BE-AFF5-479B-9A9E-5F287251FC2F}" type="presParOf" srcId="{BB5C4EE1-9EDE-476A-ADD8-B6125EAD5CD7}" destId="{2D045326-ECF6-4DA7-92C1-9FC03118A4C4}" srcOrd="1" destOrd="0" presId="urn:microsoft.com/office/officeart/2005/8/layout/default"/>
    <dgm:cxn modelId="{E38A03DE-8766-433F-9741-37ACDE824F03}" type="presParOf" srcId="{BB5C4EE1-9EDE-476A-ADD8-B6125EAD5CD7}" destId="{1D127249-6719-45C1-ADF1-1D0D3CEDE06A}" srcOrd="2" destOrd="0" presId="urn:microsoft.com/office/officeart/2005/8/layout/default"/>
    <dgm:cxn modelId="{739D0AE2-7FC2-4A40-B0F3-573E0671ED3B}" type="presParOf" srcId="{BB5C4EE1-9EDE-476A-ADD8-B6125EAD5CD7}" destId="{166ED137-CC02-4120-A5A7-8E7ADF78888E}" srcOrd="3" destOrd="0" presId="urn:microsoft.com/office/officeart/2005/8/layout/default"/>
    <dgm:cxn modelId="{734D6801-6488-4EF4-A8DA-61C004BFB14D}" type="presParOf" srcId="{BB5C4EE1-9EDE-476A-ADD8-B6125EAD5CD7}" destId="{7B7AE781-C963-4533-8EC8-744E876AE190}" srcOrd="4" destOrd="0" presId="urn:microsoft.com/office/officeart/2005/8/layout/default"/>
    <dgm:cxn modelId="{04F3A0D9-05AF-4B48-A2C2-94943BE3DA0B}" type="presParOf" srcId="{BB5C4EE1-9EDE-476A-ADD8-B6125EAD5CD7}" destId="{E961F8AD-1F5B-4D3E-B897-F733B75A729B}" srcOrd="5" destOrd="0" presId="urn:microsoft.com/office/officeart/2005/8/layout/default"/>
    <dgm:cxn modelId="{D342A6DA-A82B-49E5-8EA0-BAC90D90EF02}" type="presParOf" srcId="{BB5C4EE1-9EDE-476A-ADD8-B6125EAD5CD7}" destId="{9B792F6B-4AFF-4333-B91A-E7060A57F440}" srcOrd="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A05AD1-EE62-4CD8-94C9-C24E260D6CE8}">
      <dsp:nvSpPr>
        <dsp:cNvPr id="0" name=""/>
        <dsp:cNvSpPr/>
      </dsp:nvSpPr>
      <dsp:spPr>
        <a:xfrm>
          <a:off x="1019" y="151505"/>
          <a:ext cx="3976613" cy="2385968"/>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r" defTabSz="1066800">
            <a:lnSpc>
              <a:spcPct val="90000"/>
            </a:lnSpc>
            <a:spcBef>
              <a:spcPct val="0"/>
            </a:spcBef>
            <a:spcAft>
              <a:spcPct val="35000"/>
            </a:spcAft>
          </a:pPr>
          <a:r>
            <a:rPr lang="pt-PT" sz="2400" b="0" kern="1200" dirty="0" smtClean="0">
              <a:latin typeface="Segoe UI Light" pitchFamily="34" charset="0"/>
            </a:rPr>
            <a:t>EBP </a:t>
          </a:r>
          <a:br>
            <a:rPr lang="pt-PT" sz="2400" b="0" kern="1200" dirty="0" smtClean="0">
              <a:latin typeface="Segoe UI Light" pitchFamily="34" charset="0"/>
            </a:rPr>
          </a:br>
          <a:r>
            <a:rPr lang="pt-PT" sz="1800" b="0" u="none" kern="1200" dirty="0" err="1" smtClean="0">
              <a:latin typeface="Segoe UI Light" pitchFamily="34" charset="0"/>
            </a:rPr>
            <a:t>LeadTeam</a:t>
          </a:r>
          <a:endParaRPr lang="pt-PT" sz="1800" b="0" u="none" kern="1200" dirty="0">
            <a:latin typeface="Segoe UI Light" pitchFamily="34" charset="0"/>
          </a:endParaRPr>
        </a:p>
      </dsp:txBody>
      <dsp:txXfrm>
        <a:off x="1019" y="151505"/>
        <a:ext cx="3976613" cy="2385968"/>
      </dsp:txXfrm>
    </dsp:sp>
    <dsp:sp modelId="{1D127249-6719-45C1-ADF1-1D0D3CEDE06A}">
      <dsp:nvSpPr>
        <dsp:cNvPr id="0" name=""/>
        <dsp:cNvSpPr/>
      </dsp:nvSpPr>
      <dsp:spPr>
        <a:xfrm>
          <a:off x="4375294" y="151505"/>
          <a:ext cx="3976613" cy="2385968"/>
        </a:xfrm>
        <a:prstGeom prst="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r" defTabSz="1066800">
            <a:lnSpc>
              <a:spcPct val="90000"/>
            </a:lnSpc>
            <a:spcBef>
              <a:spcPct val="0"/>
            </a:spcBef>
            <a:spcAft>
              <a:spcPct val="35000"/>
            </a:spcAft>
          </a:pPr>
          <a:r>
            <a:rPr lang="pt-PT" sz="2400" b="0" kern="1200" dirty="0" smtClean="0">
              <a:latin typeface="Segoe UI Light" pitchFamily="34" charset="0"/>
            </a:rPr>
            <a:t>Business </a:t>
          </a:r>
          <a:r>
            <a:rPr lang="pt-PT" sz="2400" b="0" kern="1200" dirty="0" err="1" smtClean="0">
              <a:latin typeface="Segoe UI Light" pitchFamily="34" charset="0"/>
            </a:rPr>
            <a:t>Ethics</a:t>
          </a:r>
          <a:r>
            <a:rPr lang="pt-PT" sz="2400" b="0" kern="1200" dirty="0" smtClean="0">
              <a:latin typeface="Segoe UI Light" pitchFamily="34" charset="0"/>
            </a:rPr>
            <a:t> </a:t>
          </a:r>
          <a:r>
            <a:rPr lang="pt-PT" sz="2800" b="0" kern="1200" dirty="0" smtClean="0">
              <a:latin typeface="Segoe UI Light" pitchFamily="34" charset="0"/>
            </a:rPr>
            <a:t/>
          </a:r>
          <a:br>
            <a:rPr lang="pt-PT" sz="2800" b="0" kern="1200" dirty="0" smtClean="0">
              <a:latin typeface="Segoe UI Light" pitchFamily="34" charset="0"/>
            </a:rPr>
          </a:br>
          <a:r>
            <a:rPr lang="pt-PT" sz="1800" b="0" kern="1200" dirty="0" smtClean="0">
              <a:latin typeface="Segoe UI Light" pitchFamily="34" charset="0"/>
            </a:rPr>
            <a:t>Team#4</a:t>
          </a:r>
          <a:r>
            <a:rPr lang="pt-PT" sz="1600" b="0" kern="1200" dirty="0" smtClean="0">
              <a:latin typeface="Segoe UI Light" pitchFamily="34" charset="0"/>
            </a:rPr>
            <a:t> </a:t>
          </a:r>
          <a:endParaRPr lang="pt-PT" sz="1600" b="0" kern="1200" dirty="0">
            <a:latin typeface="Segoe UI Light" pitchFamily="34" charset="0"/>
          </a:endParaRPr>
        </a:p>
      </dsp:txBody>
      <dsp:txXfrm>
        <a:off x="4375294" y="151505"/>
        <a:ext cx="3976613" cy="2385968"/>
      </dsp:txXfrm>
    </dsp:sp>
    <dsp:sp modelId="{7B7AE781-C963-4533-8EC8-744E876AE190}">
      <dsp:nvSpPr>
        <dsp:cNvPr id="0" name=""/>
        <dsp:cNvSpPr/>
      </dsp:nvSpPr>
      <dsp:spPr>
        <a:xfrm>
          <a:off x="1019" y="2935134"/>
          <a:ext cx="3976613" cy="2385968"/>
        </a:xfrm>
        <a:prstGeom prst="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r" defTabSz="1066800">
            <a:lnSpc>
              <a:spcPct val="90000"/>
            </a:lnSpc>
            <a:spcBef>
              <a:spcPct val="0"/>
            </a:spcBef>
            <a:spcAft>
              <a:spcPct val="35000"/>
            </a:spcAft>
          </a:pPr>
          <a:r>
            <a:rPr lang="pt-PT" sz="2400" b="0" kern="1200" dirty="0" smtClean="0">
              <a:latin typeface="Segoe UI Light" pitchFamily="34" charset="0"/>
            </a:rPr>
            <a:t>Project Management</a:t>
          </a:r>
          <a:r>
            <a:rPr lang="pt-PT" sz="2800" b="0" kern="1200" dirty="0" smtClean="0">
              <a:latin typeface="Segoe UI Light" pitchFamily="34" charset="0"/>
            </a:rPr>
            <a:t/>
          </a:r>
          <a:br>
            <a:rPr lang="pt-PT" sz="2800" b="0" kern="1200" dirty="0" smtClean="0">
              <a:latin typeface="Segoe UI Light" pitchFamily="34" charset="0"/>
            </a:rPr>
          </a:br>
          <a:r>
            <a:rPr lang="pt-PT" sz="1800" b="0" kern="1200" dirty="0" smtClean="0">
              <a:latin typeface="Segoe UI Light" pitchFamily="34" charset="0"/>
            </a:rPr>
            <a:t>Team#6 </a:t>
          </a:r>
          <a:r>
            <a:rPr lang="pt-PT" sz="2800" b="0" kern="1200" dirty="0" smtClean="0">
              <a:latin typeface="Segoe UI Light" pitchFamily="34" charset="0"/>
            </a:rPr>
            <a:t> </a:t>
          </a:r>
          <a:endParaRPr lang="pt-PT" sz="2800" b="0" kern="1200" dirty="0">
            <a:latin typeface="Segoe UI Light" pitchFamily="34" charset="0"/>
          </a:endParaRPr>
        </a:p>
      </dsp:txBody>
      <dsp:txXfrm>
        <a:off x="1019" y="2935134"/>
        <a:ext cx="3976613" cy="2385968"/>
      </dsp:txXfrm>
    </dsp:sp>
    <dsp:sp modelId="{9B792F6B-4AFF-4333-B91A-E7060A57F440}">
      <dsp:nvSpPr>
        <dsp:cNvPr id="0" name=""/>
        <dsp:cNvSpPr/>
      </dsp:nvSpPr>
      <dsp:spPr>
        <a:xfrm>
          <a:off x="4375294" y="2935134"/>
          <a:ext cx="3976613" cy="2385968"/>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lvl="0" algn="r" defTabSz="1066800">
            <a:lnSpc>
              <a:spcPct val="90000"/>
            </a:lnSpc>
            <a:spcBef>
              <a:spcPct val="0"/>
            </a:spcBef>
            <a:spcAft>
              <a:spcPct val="35000"/>
            </a:spcAft>
          </a:pPr>
          <a:r>
            <a:rPr lang="pt-PT" sz="2400" b="0" kern="1200" dirty="0" smtClean="0">
              <a:latin typeface="Segoe UI Light" pitchFamily="34" charset="0"/>
            </a:rPr>
            <a:t>Brand Marketing </a:t>
          </a:r>
          <a:r>
            <a:rPr lang="pt-PT" sz="2800" b="0" kern="1200" dirty="0" smtClean="0">
              <a:latin typeface="Segoe UI Light" pitchFamily="34" charset="0"/>
            </a:rPr>
            <a:t/>
          </a:r>
          <a:br>
            <a:rPr lang="pt-PT" sz="2800" b="0" kern="1200" dirty="0" smtClean="0">
              <a:latin typeface="Segoe UI Light" pitchFamily="34" charset="0"/>
            </a:rPr>
          </a:br>
          <a:r>
            <a:rPr lang="pt-PT" sz="1800" b="0" kern="1200" dirty="0" smtClean="0">
              <a:latin typeface="Segoe UI Light" pitchFamily="34" charset="0"/>
            </a:rPr>
            <a:t>Nike Project</a:t>
          </a:r>
          <a:r>
            <a:rPr lang="pt-PT" sz="2800" b="0" kern="1200" dirty="0" smtClean="0">
              <a:latin typeface="Segoe UI Light" pitchFamily="34" charset="0"/>
            </a:rPr>
            <a:t> </a:t>
          </a:r>
          <a:endParaRPr lang="pt-PT" sz="2800" b="0" kern="1200" dirty="0">
            <a:latin typeface="Segoe UI Light" pitchFamily="34" charset="0"/>
          </a:endParaRPr>
        </a:p>
      </dsp:txBody>
      <dsp:txXfrm>
        <a:off x="4375294" y="2935134"/>
        <a:ext cx="3976613" cy="23859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9D5592-2D04-474D-A2D6-E82A0FAB0491}" type="datetimeFigureOut">
              <a:rPr lang="fr-FR" smtClean="0"/>
              <a:pPr/>
              <a:t>10/05/2014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ED2785-FCCA-4FF6-B462-3C9B7F570348}" type="slidenum">
              <a:rPr lang="fr-FR" smtClean="0"/>
              <a:pPr/>
              <a:t>‹nº›</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4517DEBA-6821-4CE5-8EA0-BCF0A9AD7BA4}" type="datetimeFigureOut">
              <a:rPr lang="fr-FR" smtClean="0"/>
              <a:pPr/>
              <a:t>10/05/2014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90D73F-71FD-494D-98CF-919CD0A81B39}"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517DEBA-6821-4CE5-8EA0-BCF0A9AD7BA4}" type="datetimeFigureOut">
              <a:rPr lang="fr-FR" smtClean="0"/>
              <a:pPr/>
              <a:t>10/05/2014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90D73F-71FD-494D-98CF-919CD0A81B39}"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517DEBA-6821-4CE5-8EA0-BCF0A9AD7BA4}" type="datetimeFigureOut">
              <a:rPr lang="fr-FR" smtClean="0"/>
              <a:pPr/>
              <a:t>10/05/2014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90D73F-71FD-494D-98CF-919CD0A81B39}" type="slidenum">
              <a:rPr lang="fr-FR" smtClean="0"/>
              <a:pPr/>
              <a:t>‹nº›</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517DEBA-6821-4CE5-8EA0-BCF0A9AD7BA4}" type="datetimeFigureOut">
              <a:rPr lang="fr-FR" smtClean="0"/>
              <a:pPr/>
              <a:t>10/05/2014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90D73F-71FD-494D-98CF-919CD0A81B39}" type="slidenum">
              <a:rPr lang="fr-FR" smtClean="0"/>
              <a:pPr/>
              <a:t>‹nº›</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4517DEBA-6821-4CE5-8EA0-BCF0A9AD7BA4}" type="datetimeFigureOut">
              <a:rPr lang="fr-FR" smtClean="0"/>
              <a:pPr/>
              <a:t>10/05/2014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D90D73F-71FD-494D-98CF-919CD0A81B39}"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517DEBA-6821-4CE5-8EA0-BCF0A9AD7BA4}" type="datetimeFigureOut">
              <a:rPr lang="fr-FR" smtClean="0"/>
              <a:pPr/>
              <a:t>10/05/2014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90D73F-71FD-494D-98CF-919CD0A81B39}"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517DEBA-6821-4CE5-8EA0-BCF0A9AD7BA4}" type="datetimeFigureOut">
              <a:rPr lang="fr-FR" smtClean="0"/>
              <a:pPr/>
              <a:t>10/05/2014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D90D73F-71FD-494D-98CF-919CD0A81B39}"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4517DEBA-6821-4CE5-8EA0-BCF0A9AD7BA4}" type="datetimeFigureOut">
              <a:rPr lang="fr-FR" smtClean="0"/>
              <a:pPr/>
              <a:t>10/05/2014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D90D73F-71FD-494D-98CF-919CD0A81B39}"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517DEBA-6821-4CE5-8EA0-BCF0A9AD7BA4}" type="datetimeFigureOut">
              <a:rPr lang="fr-FR" smtClean="0"/>
              <a:pPr/>
              <a:t>10/05/2014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D90D73F-71FD-494D-98CF-919CD0A81B39}"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517DEBA-6821-4CE5-8EA0-BCF0A9AD7BA4}" type="datetimeFigureOut">
              <a:rPr lang="fr-FR" smtClean="0"/>
              <a:pPr/>
              <a:t>10/05/2014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90D73F-71FD-494D-98CF-919CD0A81B39}"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517DEBA-6821-4CE5-8EA0-BCF0A9AD7BA4}" type="datetimeFigureOut">
              <a:rPr lang="fr-FR" smtClean="0"/>
              <a:pPr/>
              <a:t>10/05/2014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D90D73F-71FD-494D-98CF-919CD0A81B39}"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7DEBA-6821-4CE5-8EA0-BCF0A9AD7BA4}" type="datetimeFigureOut">
              <a:rPr lang="fr-FR" smtClean="0"/>
              <a:pPr/>
              <a:t>10/05/2014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0D73F-71FD-494D-98CF-919CD0A81B39}"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image" Target="../media/image4.jpeg"/><Relationship Id="rId5" Type="http://schemas.openxmlformats.org/officeDocument/2006/relationships/diagramQuickStyle" Target="../diagrams/quickStyle1.xml"/><Relationship Id="rId10" Type="http://schemas.openxmlformats.org/officeDocument/2006/relationships/image" Target="../media/image3.jpeg"/><Relationship Id="rId4" Type="http://schemas.openxmlformats.org/officeDocument/2006/relationships/diagramLayout" Target="../diagrams/layout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13" Type="http://schemas.microsoft.com/office/2007/relationships/hdphoto" Target="../media/hdphoto1.wdp"/><Relationship Id="rId3" Type="http://schemas.openxmlformats.org/officeDocument/2006/relationships/slide" Target="slide5.xml"/><Relationship Id="rId7" Type="http://schemas.openxmlformats.org/officeDocument/2006/relationships/slide" Target="slide4.xml"/><Relationship Id="rId12" Type="http://schemas.openxmlformats.org/officeDocument/2006/relationships/image" Target="../media/image12.png"/><Relationship Id="rId17" Type="http://schemas.openxmlformats.org/officeDocument/2006/relationships/slide" Target="slide14.xml"/><Relationship Id="rId2" Type="http://schemas.openxmlformats.org/officeDocument/2006/relationships/slide" Target="slide11.xml"/><Relationship Id="rId16"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1.png"/><Relationship Id="rId5" Type="http://schemas.openxmlformats.org/officeDocument/2006/relationships/slide" Target="slide8.xml"/><Relationship Id="rId15" Type="http://schemas.openxmlformats.org/officeDocument/2006/relationships/slide" Target="slide2.xml"/><Relationship Id="rId10" Type="http://schemas.openxmlformats.org/officeDocument/2006/relationships/image" Target="../media/image10.png"/><Relationship Id="rId4" Type="http://schemas.openxmlformats.org/officeDocument/2006/relationships/slide" Target="slide3.xml"/><Relationship Id="rId9" Type="http://schemas.openxmlformats.org/officeDocument/2006/relationships/image" Target="../media/image9.png"/><Relationship Id="rId1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13" Type="http://schemas.microsoft.com/office/2007/relationships/hdphoto" Target="../media/hdphoto1.wdp"/><Relationship Id="rId3" Type="http://schemas.openxmlformats.org/officeDocument/2006/relationships/slide" Target="slide3.xml"/><Relationship Id="rId7" Type="http://schemas.openxmlformats.org/officeDocument/2006/relationships/slide" Target="slide12.xml"/><Relationship Id="rId12" Type="http://schemas.openxmlformats.org/officeDocument/2006/relationships/image" Target="../media/image12.png"/><Relationship Id="rId17" Type="http://schemas.openxmlformats.org/officeDocument/2006/relationships/slide" Target="slide14.xml"/><Relationship Id="rId2" Type="http://schemas.openxmlformats.org/officeDocument/2006/relationships/slide" Target="slide5.xml"/><Relationship Id="rId16"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11.png"/><Relationship Id="rId5" Type="http://schemas.openxmlformats.org/officeDocument/2006/relationships/image" Target="../media/image19.png"/><Relationship Id="rId15" Type="http://schemas.openxmlformats.org/officeDocument/2006/relationships/slide" Target="slide2.xml"/><Relationship Id="rId10" Type="http://schemas.openxmlformats.org/officeDocument/2006/relationships/image" Target="../media/image10.png"/><Relationship Id="rId4" Type="http://schemas.openxmlformats.org/officeDocument/2006/relationships/slide" Target="slide8.xml"/><Relationship Id="rId9" Type="http://schemas.openxmlformats.org/officeDocument/2006/relationships/image" Target="../media/image9.png"/><Relationship Id="rId1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2.png"/><Relationship Id="rId18" Type="http://schemas.openxmlformats.org/officeDocument/2006/relationships/slide" Target="slide14.xml"/><Relationship Id="rId3" Type="http://schemas.openxmlformats.org/officeDocument/2006/relationships/image" Target="../media/image9.png"/><Relationship Id="rId7" Type="http://schemas.openxmlformats.org/officeDocument/2006/relationships/slide" Target="slide8.xml"/><Relationship Id="rId12" Type="http://schemas.openxmlformats.org/officeDocument/2006/relationships/image" Target="../media/image11.png"/><Relationship Id="rId17" Type="http://schemas.openxmlformats.org/officeDocument/2006/relationships/slide" Target="slide15.xml"/><Relationship Id="rId2" Type="http://schemas.openxmlformats.org/officeDocument/2006/relationships/slide" Target="slide13.xml"/><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22.png"/><Relationship Id="rId5" Type="http://schemas.openxmlformats.org/officeDocument/2006/relationships/slide" Target="slide5.xml"/><Relationship Id="rId15" Type="http://schemas.openxmlformats.org/officeDocument/2006/relationships/image" Target="../media/image13.png"/><Relationship Id="rId10" Type="http://schemas.openxmlformats.org/officeDocument/2006/relationships/image" Target="../media/image21.jpeg"/><Relationship Id="rId4" Type="http://schemas.openxmlformats.org/officeDocument/2006/relationships/image" Target="../media/image10.png"/><Relationship Id="rId9" Type="http://schemas.openxmlformats.org/officeDocument/2006/relationships/image" Target="../media/image20.png"/><Relationship Id="rId1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4.xml"/><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microsoft.com/office/2007/relationships/hdphoto" Target="../media/hdphoto1.wdp"/><Relationship Id="rId5" Type="http://schemas.openxmlformats.org/officeDocument/2006/relationships/slide" Target="slide8.xml"/><Relationship Id="rId15" Type="http://schemas.openxmlformats.org/officeDocument/2006/relationships/slide" Target="slide15.xml"/><Relationship Id="rId10" Type="http://schemas.openxmlformats.org/officeDocument/2006/relationships/image" Target="../media/image12.png"/><Relationship Id="rId4" Type="http://schemas.openxmlformats.org/officeDocument/2006/relationships/slide" Target="slide3.xml"/><Relationship Id="rId9" Type="http://schemas.openxmlformats.org/officeDocument/2006/relationships/image" Target="../media/image11.png"/><Relationship Id="rId14" Type="http://schemas.openxmlformats.org/officeDocument/2006/relationships/slide" Target="slide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6.png"/><Relationship Id="rId3" Type="http://schemas.openxmlformats.org/officeDocument/2006/relationships/image" Target="../media/image12.png"/><Relationship Id="rId7" Type="http://schemas.openxmlformats.org/officeDocument/2006/relationships/slide" Target="slide15.xml"/><Relationship Id="rId12" Type="http://schemas.openxmlformats.org/officeDocument/2006/relationships/image" Target="../media/image25.png"/><Relationship Id="rId17" Type="http://schemas.openxmlformats.org/officeDocument/2006/relationships/slide" Target="slide2.xml"/><Relationship Id="rId2" Type="http://schemas.openxmlformats.org/officeDocument/2006/relationships/image" Target="../media/image11.png"/><Relationship Id="rId16"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24.png"/><Relationship Id="rId5" Type="http://schemas.openxmlformats.org/officeDocument/2006/relationships/image" Target="../media/image13.png"/><Relationship Id="rId15" Type="http://schemas.microsoft.com/office/2007/relationships/hdphoto" Target="../media/hdphoto2.wdp"/><Relationship Id="rId10" Type="http://schemas.openxmlformats.org/officeDocument/2006/relationships/image" Target="../media/image23.png"/><Relationship Id="rId4" Type="http://schemas.microsoft.com/office/2007/relationships/hdphoto" Target="../media/hdphoto1.wdp"/><Relationship Id="rId9" Type="http://schemas.openxmlformats.org/officeDocument/2006/relationships/image" Target="../media/image9.png"/><Relationship Id="rId1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2.wdp"/><Relationship Id="rId18" Type="http://schemas.openxmlformats.org/officeDocument/2006/relationships/slide" Target="slide2.xml"/><Relationship Id="rId3" Type="http://schemas.openxmlformats.org/officeDocument/2006/relationships/image" Target="../media/image12.png"/><Relationship Id="rId7" Type="http://schemas.openxmlformats.org/officeDocument/2006/relationships/image" Target="../media/image9.png"/><Relationship Id="rId17" Type="http://schemas.openxmlformats.org/officeDocument/2006/relationships/slide" Target="slide3.xml"/><Relationship Id="rId2" Type="http://schemas.openxmlformats.org/officeDocument/2006/relationships/image" Target="../media/image11.png"/><Relationship Id="rId16"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27.png"/><Relationship Id="rId5" Type="http://schemas.openxmlformats.org/officeDocument/2006/relationships/image" Target="../media/image13.png"/><Relationship Id="rId15" Type="http://schemas.openxmlformats.org/officeDocument/2006/relationships/slide" Target="slide15.xml"/><Relationship Id="rId10" Type="http://schemas.openxmlformats.org/officeDocument/2006/relationships/image" Target="../media/image26.png"/><Relationship Id="rId4" Type="http://schemas.microsoft.com/office/2007/relationships/hdphoto" Target="../media/hdphoto1.wdp"/><Relationship Id="rId9" Type="http://schemas.openxmlformats.org/officeDocument/2006/relationships/image" Target="../media/image25.png"/><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slide" Target="slide8.xml"/><Relationship Id="rId12"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image" Target="../media/image12.png"/><Relationship Id="rId5" Type="http://schemas.openxmlformats.org/officeDocument/2006/relationships/slide" Target="slide3.xml"/><Relationship Id="rId10" Type="http://schemas.openxmlformats.org/officeDocument/2006/relationships/image" Target="../media/image11.png"/><Relationship Id="rId4" Type="http://schemas.openxmlformats.org/officeDocument/2006/relationships/slide" Target="slide2.xml"/><Relationship Id="rId9" Type="http://schemas.openxmlformats.org/officeDocument/2006/relationships/image" Target="../media/image10.png"/><Relationship Id="rId14" Type="http://schemas.openxmlformats.org/officeDocument/2006/relationships/slide" Target="slide14.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14.xml"/><Relationship Id="rId3" Type="http://schemas.openxmlformats.org/officeDocument/2006/relationships/slide" Target="slide15.xml"/><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14.png"/><Relationship Id="rId11" Type="http://schemas.microsoft.com/office/2007/relationships/hdphoto" Target="../media/hdphoto1.wdp"/><Relationship Id="rId5" Type="http://schemas.openxmlformats.org/officeDocument/2006/relationships/slide" Target="slide3.xml"/><Relationship Id="rId10" Type="http://schemas.openxmlformats.org/officeDocument/2006/relationships/image" Target="../media/image12.png"/><Relationship Id="rId4" Type="http://schemas.openxmlformats.org/officeDocument/2006/relationships/slide" Target="slide8.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2.png"/><Relationship Id="rId3" Type="http://schemas.openxmlformats.org/officeDocument/2006/relationships/slide" Target="slide15.xml"/><Relationship Id="rId7" Type="http://schemas.openxmlformats.org/officeDocument/2006/relationships/slide" Target="slide5.xml"/><Relationship Id="rId12" Type="http://schemas.openxmlformats.org/officeDocument/2006/relationships/image" Target="../media/image11.png"/><Relationship Id="rId2" Type="http://schemas.openxmlformats.org/officeDocument/2006/relationships/slide" Target="slide2.xml"/><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10.png"/><Relationship Id="rId5" Type="http://schemas.openxmlformats.org/officeDocument/2006/relationships/image" Target="../media/image14.png"/><Relationship Id="rId1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slide" Target="slide8.xml"/><Relationship Id="rId9" Type="http://schemas.openxmlformats.org/officeDocument/2006/relationships/slide" Target="slide3.xml"/><Relationship Id="rId1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slide" Target="slide2.xml"/><Relationship Id="rId3" Type="http://schemas.openxmlformats.org/officeDocument/2006/relationships/image" Target="../media/image14.pn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slide" Target="slide6.xml"/><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3.xml"/><Relationship Id="rId11" Type="http://schemas.microsoft.com/office/2007/relationships/hdphoto" Target="../media/hdphoto1.wdp"/><Relationship Id="rId5" Type="http://schemas.openxmlformats.org/officeDocument/2006/relationships/image" Target="../media/image15.png"/><Relationship Id="rId15" Type="http://schemas.openxmlformats.org/officeDocument/2006/relationships/slide" Target="slide8.xml"/><Relationship Id="rId10" Type="http://schemas.openxmlformats.org/officeDocument/2006/relationships/image" Target="../media/image12.png"/><Relationship Id="rId4" Type="http://schemas.openxmlformats.org/officeDocument/2006/relationships/slide" Target="slide4.xml"/><Relationship Id="rId9" Type="http://schemas.openxmlformats.org/officeDocument/2006/relationships/image" Target="../media/image11.png"/><Relationship Id="rId14" Type="http://schemas.openxmlformats.org/officeDocument/2006/relationships/slide" Target="slide15.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15.xml"/><Relationship Id="rId3" Type="http://schemas.openxmlformats.org/officeDocument/2006/relationships/slide" Target="slide5.xml"/><Relationship Id="rId7" Type="http://schemas.openxmlformats.org/officeDocument/2006/relationships/image" Target="../media/image10.png"/><Relationship Id="rId12"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slide" Target="slide3.xml"/><Relationship Id="rId15" Type="http://schemas.openxmlformats.org/officeDocument/2006/relationships/slide" Target="slide14.xml"/><Relationship Id="rId10" Type="http://schemas.microsoft.com/office/2007/relationships/hdphoto" Target="../media/hdphoto1.wdp"/><Relationship Id="rId4" Type="http://schemas.openxmlformats.org/officeDocument/2006/relationships/image" Target="../media/image17.png"/><Relationship Id="rId9" Type="http://schemas.openxmlformats.org/officeDocument/2006/relationships/image" Target="../media/image12.png"/><Relationship Id="rId14" Type="http://schemas.openxmlformats.org/officeDocument/2006/relationships/slide" Target="slide8.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2.xml"/><Relationship Id="rId3" Type="http://schemas.openxmlformats.org/officeDocument/2006/relationships/slide" Target="slide5.xml"/><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image" Target="../media/image16.png"/><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slide" Target="slide3.xml"/><Relationship Id="rId15" Type="http://schemas.openxmlformats.org/officeDocument/2006/relationships/slide" Target="slide8.xml"/><Relationship Id="rId4" Type="http://schemas.openxmlformats.org/officeDocument/2006/relationships/image" Target="../media/image17.png"/><Relationship Id="rId9" Type="http://schemas.openxmlformats.org/officeDocument/2006/relationships/image" Target="../media/image12.png"/><Relationship Id="rId14" Type="http://schemas.openxmlformats.org/officeDocument/2006/relationships/slide" Target="slide15.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slide" Target="slide3.xml"/><Relationship Id="rId7" Type="http://schemas.openxmlformats.org/officeDocument/2006/relationships/slide" Target="slide4.xml"/><Relationship Id="rId12" Type="http://schemas.microsoft.com/office/2007/relationships/hdphoto" Target="../media/hdphoto1.wdp"/><Relationship Id="rId2" Type="http://schemas.openxmlformats.org/officeDocument/2006/relationships/slide" Target="slide5.xml"/><Relationship Id="rId16"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image" Target="../media/image12.png"/><Relationship Id="rId5" Type="http://schemas.openxmlformats.org/officeDocument/2006/relationships/image" Target="../media/image14.png"/><Relationship Id="rId15" Type="http://schemas.openxmlformats.org/officeDocument/2006/relationships/slide" Target="slide15.xml"/><Relationship Id="rId10" Type="http://schemas.openxmlformats.org/officeDocument/2006/relationships/image" Target="../media/image11.png"/><Relationship Id="rId4" Type="http://schemas.openxmlformats.org/officeDocument/2006/relationships/slide" Target="slide8.xml"/><Relationship Id="rId9" Type="http://schemas.openxmlformats.org/officeDocument/2006/relationships/image" Target="../media/image10.png"/><Relationship Id="rId14" Type="http://schemas.openxmlformats.org/officeDocument/2006/relationships/slide" Target="slide2.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13" Type="http://schemas.microsoft.com/office/2007/relationships/hdphoto" Target="../media/hdphoto1.wdp"/><Relationship Id="rId3" Type="http://schemas.openxmlformats.org/officeDocument/2006/relationships/slide" Target="slide3.xml"/><Relationship Id="rId7" Type="http://schemas.openxmlformats.org/officeDocument/2006/relationships/slide" Target="slide10.xml"/><Relationship Id="rId12" Type="http://schemas.openxmlformats.org/officeDocument/2006/relationships/image" Target="../media/image12.png"/><Relationship Id="rId17" Type="http://schemas.openxmlformats.org/officeDocument/2006/relationships/slide" Target="slide14.xml"/><Relationship Id="rId2" Type="http://schemas.openxmlformats.org/officeDocument/2006/relationships/slide" Target="slide5.xml"/><Relationship Id="rId16"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11.png"/><Relationship Id="rId5" Type="http://schemas.openxmlformats.org/officeDocument/2006/relationships/image" Target="../media/image14.png"/><Relationship Id="rId15" Type="http://schemas.openxmlformats.org/officeDocument/2006/relationships/slide" Target="slide2.xml"/><Relationship Id="rId10" Type="http://schemas.openxmlformats.org/officeDocument/2006/relationships/image" Target="../media/image10.png"/><Relationship Id="rId4" Type="http://schemas.openxmlformats.org/officeDocument/2006/relationships/slide" Target="slide8.xml"/><Relationship Id="rId9" Type="http://schemas.openxmlformats.org/officeDocument/2006/relationships/image" Target="../media/image9.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www.facebook.com/download/869756106383280/Imagem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sp>
        <p:nvSpPr>
          <p:cNvPr id="1028" name="AutoShape 4" descr="https://www.facebook.com/download/869756106383280/Imagem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PT"/>
          </a:p>
        </p:txBody>
      </p:sp>
      <p:pic>
        <p:nvPicPr>
          <p:cNvPr id="8" name="Picture 7" descr="IMG_0128.JPG"/>
          <p:cNvPicPr>
            <a:picLocks noChangeAspect="1"/>
          </p:cNvPicPr>
          <p:nvPr/>
        </p:nvPicPr>
        <p:blipFill>
          <a:blip r:embed="rId2" cstate="print"/>
          <a:stretch>
            <a:fillRect/>
          </a:stretch>
        </p:blipFill>
        <p:spPr>
          <a:xfrm>
            <a:off x="0" y="-1"/>
            <a:ext cx="1331640" cy="1300041"/>
          </a:xfrm>
          <a:prstGeom prst="rect">
            <a:avLst/>
          </a:prstGeom>
        </p:spPr>
      </p:pic>
      <p:sp>
        <p:nvSpPr>
          <p:cNvPr id="9" name="TextBox 8"/>
          <p:cNvSpPr txBox="1"/>
          <p:nvPr/>
        </p:nvSpPr>
        <p:spPr>
          <a:xfrm>
            <a:off x="8171384" y="0"/>
            <a:ext cx="972616" cy="307777"/>
          </a:xfrm>
          <a:prstGeom prst="rect">
            <a:avLst/>
          </a:prstGeom>
          <a:noFill/>
        </p:spPr>
        <p:txBody>
          <a:bodyPr wrap="square" rtlCol="0">
            <a:spAutoFit/>
          </a:bodyPr>
          <a:lstStyle/>
          <a:p>
            <a:r>
              <a:rPr lang="pt-PT" sz="1400" dirty="0" smtClean="0">
                <a:latin typeface="Segoe UI Light" pitchFamily="34" charset="0"/>
              </a:rPr>
              <a:t> Log out</a:t>
            </a:r>
            <a:endParaRPr lang="pt-PT" sz="1400" dirty="0">
              <a:latin typeface="Segoe UI Light" pitchFamily="34" charset="0"/>
            </a:endParaRPr>
          </a:p>
        </p:txBody>
      </p:sp>
      <p:graphicFrame>
        <p:nvGraphicFramePr>
          <p:cNvPr id="10" name="Diagram 9"/>
          <p:cNvGraphicFramePr/>
          <p:nvPr/>
        </p:nvGraphicFramePr>
        <p:xfrm>
          <a:off x="611560" y="1268760"/>
          <a:ext cx="835292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3851920" y="3356992"/>
            <a:ext cx="648072" cy="369332"/>
          </a:xfrm>
          <a:prstGeom prst="rect">
            <a:avLst/>
          </a:prstGeom>
          <a:solidFill>
            <a:schemeClr val="accent3">
              <a:lumMod val="75000"/>
            </a:schemeClr>
          </a:solidFill>
          <a:ln>
            <a:noFill/>
          </a:ln>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pt-PT" dirty="0" smtClean="0">
                <a:latin typeface="Segoe UI Light" pitchFamily="34" charset="0"/>
                <a:hlinkClick r:id="rId8" action="ppaction://hlinksldjump"/>
              </a:rPr>
              <a:t>Go</a:t>
            </a:r>
            <a:r>
              <a:rPr lang="pt-PT" dirty="0" smtClean="0">
                <a:latin typeface="Segoe UI Light" pitchFamily="34" charset="0"/>
              </a:rPr>
              <a:t> !</a:t>
            </a:r>
            <a:endParaRPr lang="pt-PT" dirty="0">
              <a:latin typeface="Segoe UI Light" pitchFamily="34" charset="0"/>
            </a:endParaRPr>
          </a:p>
        </p:txBody>
      </p:sp>
      <p:sp>
        <p:nvSpPr>
          <p:cNvPr id="12" name="TextBox 11"/>
          <p:cNvSpPr txBox="1"/>
          <p:nvPr/>
        </p:nvSpPr>
        <p:spPr>
          <a:xfrm>
            <a:off x="8244408" y="6093296"/>
            <a:ext cx="648072" cy="369332"/>
          </a:xfrm>
          <a:prstGeom prst="rect">
            <a:avLst/>
          </a:prstGeom>
          <a:solidFill>
            <a:schemeClr val="accent3">
              <a:lumMod val="75000"/>
            </a:schemeClr>
          </a:solidFill>
          <a:ln>
            <a:noFill/>
          </a:ln>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pt-PT" dirty="0" smtClean="0">
                <a:latin typeface="Segoe UI Light" pitchFamily="34" charset="0"/>
              </a:rPr>
              <a:t>Go !</a:t>
            </a:r>
            <a:endParaRPr lang="pt-PT" dirty="0">
              <a:latin typeface="Segoe UI Light" pitchFamily="34" charset="0"/>
            </a:endParaRPr>
          </a:p>
        </p:txBody>
      </p:sp>
      <p:sp>
        <p:nvSpPr>
          <p:cNvPr id="13" name="TextBox 12"/>
          <p:cNvSpPr txBox="1"/>
          <p:nvPr/>
        </p:nvSpPr>
        <p:spPr>
          <a:xfrm>
            <a:off x="3851920" y="6093296"/>
            <a:ext cx="648072" cy="369332"/>
          </a:xfrm>
          <a:prstGeom prst="rect">
            <a:avLst/>
          </a:prstGeom>
          <a:solidFill>
            <a:schemeClr val="accent3">
              <a:lumMod val="75000"/>
            </a:schemeClr>
          </a:solidFill>
          <a:ln>
            <a:noFill/>
          </a:ln>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pt-PT" dirty="0" smtClean="0">
                <a:latin typeface="Segoe UI Light" pitchFamily="34" charset="0"/>
              </a:rPr>
              <a:t>Go !</a:t>
            </a:r>
            <a:endParaRPr lang="pt-PT" dirty="0">
              <a:latin typeface="Segoe UI Light" pitchFamily="34" charset="0"/>
            </a:endParaRPr>
          </a:p>
        </p:txBody>
      </p:sp>
      <p:sp>
        <p:nvSpPr>
          <p:cNvPr id="14" name="TextBox 13"/>
          <p:cNvSpPr txBox="1"/>
          <p:nvPr/>
        </p:nvSpPr>
        <p:spPr>
          <a:xfrm>
            <a:off x="8244408" y="3356992"/>
            <a:ext cx="648072" cy="369332"/>
          </a:xfrm>
          <a:prstGeom prst="rect">
            <a:avLst/>
          </a:prstGeom>
          <a:solidFill>
            <a:schemeClr val="accent3">
              <a:lumMod val="75000"/>
            </a:schemeClr>
          </a:solidFill>
          <a:ln>
            <a:noFill/>
          </a:ln>
          <a:effectLst>
            <a:outerShdw blurRad="50800" dist="38100" dir="5400000" algn="t"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pt-PT" dirty="0" smtClean="0">
                <a:latin typeface="Segoe UI Light" pitchFamily="34" charset="0"/>
              </a:rPr>
              <a:t>Go !</a:t>
            </a:r>
            <a:endParaRPr lang="pt-PT" dirty="0">
              <a:latin typeface="Segoe UI Light" pitchFamily="34" charset="0"/>
            </a:endParaRPr>
          </a:p>
        </p:txBody>
      </p:sp>
      <p:sp>
        <p:nvSpPr>
          <p:cNvPr id="15" name="TextBox 14"/>
          <p:cNvSpPr txBox="1"/>
          <p:nvPr/>
        </p:nvSpPr>
        <p:spPr>
          <a:xfrm>
            <a:off x="755576" y="2214443"/>
            <a:ext cx="3672408" cy="1646605"/>
          </a:xfrm>
          <a:prstGeom prst="rect">
            <a:avLst/>
          </a:prstGeom>
          <a:noFill/>
        </p:spPr>
        <p:txBody>
          <a:bodyPr wrap="square" rtlCol="0">
            <a:spAutoFit/>
          </a:bodyPr>
          <a:lstStyle/>
          <a:p>
            <a:pPr>
              <a:buFont typeface="Wingdings" pitchFamily="2" charset="2"/>
              <a:buChar char="q"/>
            </a:pPr>
            <a:r>
              <a:rPr lang="pt-PT" sz="1100" dirty="0" smtClean="0">
                <a:latin typeface="Segoe UI Light" pitchFamily="34" charset="0"/>
              </a:rPr>
              <a:t> Juan </a:t>
            </a:r>
            <a:r>
              <a:rPr lang="pt-PT" sz="1100" dirty="0" err="1" smtClean="0">
                <a:latin typeface="Segoe UI Light" pitchFamily="34" charset="0"/>
              </a:rPr>
              <a:t>uploaded</a:t>
            </a:r>
            <a:r>
              <a:rPr lang="pt-PT" sz="1100" dirty="0" smtClean="0">
                <a:latin typeface="Segoe UI Light" pitchFamily="34" charset="0"/>
              </a:rPr>
              <a:t> “</a:t>
            </a:r>
            <a:r>
              <a:rPr lang="pt-PT" sz="1100" dirty="0" err="1" smtClean="0">
                <a:latin typeface="Segoe UI Light" pitchFamily="34" charset="0"/>
              </a:rPr>
              <a:t>empathy</a:t>
            </a:r>
            <a:r>
              <a:rPr lang="pt-PT" sz="1100" dirty="0" smtClean="0">
                <a:latin typeface="Segoe UI Light" pitchFamily="34" charset="0"/>
              </a:rPr>
              <a:t> </a:t>
            </a:r>
            <a:r>
              <a:rPr lang="pt-PT" sz="1100" dirty="0" err="1" smtClean="0">
                <a:latin typeface="Segoe UI Light" pitchFamily="34" charset="0"/>
              </a:rPr>
              <a:t>map.pdf</a:t>
            </a:r>
            <a:r>
              <a:rPr lang="pt-PT" sz="1100" dirty="0" smtClean="0">
                <a:latin typeface="Segoe UI Light" pitchFamily="34" charset="0"/>
              </a:rPr>
              <a:t>“</a:t>
            </a:r>
          </a:p>
          <a:p>
            <a:pPr>
              <a:buFont typeface="Wingdings" pitchFamily="2" charset="2"/>
              <a:buChar char="q"/>
            </a:pPr>
            <a:r>
              <a:rPr lang="pt-PT" sz="1100" dirty="0" smtClean="0">
                <a:latin typeface="Segoe UI Light" pitchFamily="34" charset="0"/>
              </a:rPr>
              <a:t> Ana </a:t>
            </a:r>
            <a:r>
              <a:rPr lang="pt-PT" sz="1100" dirty="0" err="1" smtClean="0">
                <a:latin typeface="Segoe UI Light" pitchFamily="34" charset="0"/>
              </a:rPr>
              <a:t>changed</a:t>
            </a:r>
            <a:r>
              <a:rPr lang="pt-PT" sz="1100" dirty="0" smtClean="0">
                <a:latin typeface="Segoe UI Light" pitchFamily="34" charset="0"/>
              </a:rPr>
              <a:t>  “persona </a:t>
            </a:r>
            <a:r>
              <a:rPr lang="pt-PT" sz="1100" dirty="0" err="1" smtClean="0">
                <a:latin typeface="Segoe UI Light" pitchFamily="34" charset="0"/>
              </a:rPr>
              <a:t>profile</a:t>
            </a:r>
            <a:r>
              <a:rPr lang="pt-PT" sz="1100" dirty="0" smtClean="0">
                <a:latin typeface="Segoe UI Light" pitchFamily="34" charset="0"/>
              </a:rPr>
              <a:t>”</a:t>
            </a:r>
          </a:p>
          <a:p>
            <a:pPr>
              <a:buFont typeface="Wingdings" pitchFamily="2" charset="2"/>
              <a:buChar char="q"/>
            </a:pPr>
            <a:r>
              <a:rPr lang="pt-PT" sz="1100" dirty="0" smtClean="0">
                <a:latin typeface="Segoe UI Light" pitchFamily="34" charset="0"/>
              </a:rPr>
              <a:t> Meeting </a:t>
            </a:r>
            <a:r>
              <a:rPr lang="pt-PT" sz="1100" dirty="0" err="1" smtClean="0">
                <a:latin typeface="Segoe UI Light" pitchFamily="34" charset="0"/>
              </a:rPr>
              <a:t>on</a:t>
            </a:r>
            <a:r>
              <a:rPr lang="pt-PT" sz="1100" dirty="0" smtClean="0">
                <a:latin typeface="Segoe UI Light" pitchFamily="34" charset="0"/>
              </a:rPr>
              <a:t> </a:t>
            </a:r>
            <a:r>
              <a:rPr lang="pt-PT" sz="1100" dirty="0" err="1" smtClean="0">
                <a:latin typeface="Segoe UI Light" pitchFamily="34" charset="0"/>
              </a:rPr>
              <a:t>Thursday</a:t>
            </a:r>
            <a:r>
              <a:rPr lang="pt-PT" sz="1100" dirty="0" smtClean="0">
                <a:latin typeface="Segoe UI Light" pitchFamily="34" charset="0"/>
              </a:rPr>
              <a:t> 21st </a:t>
            </a:r>
            <a:r>
              <a:rPr lang="pt-PT" sz="1100" dirty="0" err="1" smtClean="0">
                <a:latin typeface="Segoe UI Light" pitchFamily="34" charset="0"/>
              </a:rPr>
              <a:t>at</a:t>
            </a:r>
            <a:r>
              <a:rPr lang="pt-PT" sz="1100" dirty="0" smtClean="0">
                <a:latin typeface="Segoe UI Light" pitchFamily="34" charset="0"/>
              </a:rPr>
              <a:t> 3 </a:t>
            </a:r>
            <a:r>
              <a:rPr lang="pt-PT" sz="1100" dirty="0" err="1" smtClean="0">
                <a:latin typeface="Segoe UI Light" pitchFamily="34" charset="0"/>
              </a:rPr>
              <a:t>pm</a:t>
            </a:r>
            <a:r>
              <a:rPr lang="pt-PT" sz="1100" dirty="0" smtClean="0">
                <a:latin typeface="Segoe UI Light" pitchFamily="34" charset="0"/>
              </a:rPr>
              <a:t>, </a:t>
            </a:r>
            <a:r>
              <a:rPr lang="pt-PT" sz="1100" dirty="0" err="1" smtClean="0">
                <a:latin typeface="Segoe UI Light" pitchFamily="34" charset="0"/>
              </a:rPr>
              <a:t>catolica</a:t>
            </a:r>
            <a:r>
              <a:rPr lang="pt-PT" sz="1100" dirty="0" smtClean="0">
                <a:latin typeface="Segoe UI Light" pitchFamily="34" charset="0"/>
              </a:rPr>
              <a:t> cafeteria</a:t>
            </a:r>
            <a:endParaRPr lang="pt-PT" sz="1100" dirty="0">
              <a:latin typeface="Segoe UI Light" pitchFamily="34" charset="0"/>
            </a:endParaRPr>
          </a:p>
          <a:p>
            <a:pPr>
              <a:buFont typeface="Wingdings" pitchFamily="2" charset="2"/>
              <a:buChar char="q"/>
            </a:pPr>
            <a:r>
              <a:rPr lang="pt-PT" sz="1100" dirty="0" smtClean="0">
                <a:latin typeface="Segoe UI Light" pitchFamily="34" charset="0"/>
              </a:rPr>
              <a:t> </a:t>
            </a:r>
            <a:r>
              <a:rPr lang="pt-PT" sz="1100" dirty="0" err="1" smtClean="0">
                <a:latin typeface="Segoe UI Light" pitchFamily="34" charset="0"/>
              </a:rPr>
              <a:t>Call</a:t>
            </a:r>
            <a:r>
              <a:rPr lang="pt-PT" sz="1100" dirty="0" smtClean="0">
                <a:latin typeface="Segoe UI Light" pitchFamily="34" charset="0"/>
              </a:rPr>
              <a:t> </a:t>
            </a:r>
            <a:r>
              <a:rPr lang="pt-PT" sz="1100" dirty="0" err="1" smtClean="0">
                <a:latin typeface="Segoe UI Light" pitchFamily="34" charset="0"/>
              </a:rPr>
              <a:t>from</a:t>
            </a:r>
            <a:r>
              <a:rPr lang="pt-PT" sz="1100" dirty="0" smtClean="0">
                <a:latin typeface="Segoe UI Light" pitchFamily="34" charset="0"/>
              </a:rPr>
              <a:t> </a:t>
            </a:r>
            <a:r>
              <a:rPr lang="pt-PT" sz="1100" dirty="0" err="1" smtClean="0">
                <a:latin typeface="Segoe UI Light" pitchFamily="34" charset="0"/>
              </a:rPr>
              <a:t>the</a:t>
            </a:r>
            <a:r>
              <a:rPr lang="pt-PT" sz="1100" dirty="0" smtClean="0">
                <a:latin typeface="Segoe UI Light" pitchFamily="34" charset="0"/>
              </a:rPr>
              <a:t> chat </a:t>
            </a:r>
            <a:r>
              <a:rPr lang="pt-PT" sz="1100" dirty="0" err="1" smtClean="0">
                <a:latin typeface="Segoe UI Light" pitchFamily="34" charset="0"/>
              </a:rPr>
              <a:t>on</a:t>
            </a:r>
            <a:r>
              <a:rPr lang="pt-PT" sz="1100" dirty="0" smtClean="0">
                <a:latin typeface="Segoe UI Light" pitchFamily="34" charset="0"/>
              </a:rPr>
              <a:t> 1st </a:t>
            </a:r>
            <a:r>
              <a:rPr lang="pt-PT" sz="1100" dirty="0" err="1" smtClean="0">
                <a:latin typeface="Segoe UI Light" pitchFamily="34" charset="0"/>
              </a:rPr>
              <a:t>of</a:t>
            </a:r>
            <a:r>
              <a:rPr lang="pt-PT" sz="1100" dirty="0" smtClean="0">
                <a:latin typeface="Segoe UI Light" pitchFamily="34" charset="0"/>
              </a:rPr>
              <a:t> </a:t>
            </a:r>
            <a:r>
              <a:rPr lang="pt-PT" sz="1100" dirty="0" err="1" smtClean="0">
                <a:latin typeface="Segoe UI Light" pitchFamily="34" charset="0"/>
              </a:rPr>
              <a:t>may</a:t>
            </a:r>
            <a:r>
              <a:rPr lang="pt-PT" sz="1100" dirty="0" smtClean="0">
                <a:latin typeface="Segoe UI Light" pitchFamily="34" charset="0"/>
              </a:rPr>
              <a:t>, 3pm</a:t>
            </a:r>
          </a:p>
          <a:p>
            <a:pPr>
              <a:buFont typeface="Wingdings" pitchFamily="2" charset="2"/>
              <a:buChar char="q"/>
            </a:pPr>
            <a:r>
              <a:rPr lang="pt-PT" sz="1100" dirty="0">
                <a:latin typeface="Segoe UI Light" pitchFamily="34" charset="0"/>
              </a:rPr>
              <a:t> </a:t>
            </a:r>
            <a:r>
              <a:rPr lang="pt-PT" sz="1100" dirty="0" smtClean="0">
                <a:latin typeface="Segoe UI Light" pitchFamily="34" charset="0"/>
              </a:rPr>
              <a:t>Deadline </a:t>
            </a:r>
            <a:r>
              <a:rPr lang="pt-PT" sz="1100" dirty="0" err="1" smtClean="0">
                <a:latin typeface="Segoe UI Light" pitchFamily="34" charset="0"/>
              </a:rPr>
              <a:t>on</a:t>
            </a:r>
            <a:r>
              <a:rPr lang="pt-PT" sz="1100" dirty="0" smtClean="0">
                <a:latin typeface="Segoe UI Light" pitchFamily="34" charset="0"/>
              </a:rPr>
              <a:t> 5th </a:t>
            </a:r>
            <a:r>
              <a:rPr lang="pt-PT" sz="1100" dirty="0" err="1" smtClean="0">
                <a:latin typeface="Segoe UI Light" pitchFamily="34" charset="0"/>
              </a:rPr>
              <a:t>of</a:t>
            </a:r>
            <a:r>
              <a:rPr lang="pt-PT" sz="1100" dirty="0" smtClean="0">
                <a:latin typeface="Segoe UI Light" pitchFamily="34" charset="0"/>
              </a:rPr>
              <a:t> </a:t>
            </a:r>
            <a:r>
              <a:rPr lang="pt-PT" sz="1100" dirty="0" err="1" smtClean="0">
                <a:latin typeface="Segoe UI Light" pitchFamily="34" charset="0"/>
              </a:rPr>
              <a:t>may</a:t>
            </a:r>
            <a:endParaRPr lang="pt-PT" sz="1100" dirty="0" smtClean="0">
              <a:latin typeface="Segoe UI Light" pitchFamily="34" charset="0"/>
            </a:endParaRPr>
          </a:p>
          <a:p>
            <a:pPr>
              <a:buFont typeface="Wingdings" pitchFamily="2" charset="2"/>
              <a:buChar char="q"/>
            </a:pPr>
            <a:r>
              <a:rPr lang="pt-PT" sz="1100" dirty="0" smtClean="0">
                <a:latin typeface="Segoe UI Light" pitchFamily="34" charset="0"/>
              </a:rPr>
              <a:t> </a:t>
            </a:r>
            <a:r>
              <a:rPr lang="pt-PT" sz="1100" dirty="0" err="1" smtClean="0">
                <a:latin typeface="Segoe UI Light" pitchFamily="34" charset="0"/>
              </a:rPr>
              <a:t>Teacher</a:t>
            </a:r>
            <a:r>
              <a:rPr lang="pt-PT" sz="1100" dirty="0" smtClean="0">
                <a:latin typeface="Segoe UI Light" pitchFamily="34" charset="0"/>
              </a:rPr>
              <a:t> </a:t>
            </a:r>
            <a:r>
              <a:rPr lang="pt-PT" sz="1100" dirty="0" err="1" smtClean="0">
                <a:latin typeface="Segoe UI Light" pitchFamily="34" charset="0"/>
              </a:rPr>
              <a:t>wrote</a:t>
            </a:r>
            <a:r>
              <a:rPr lang="pt-PT" sz="1100" dirty="0" smtClean="0">
                <a:latin typeface="Segoe UI Light" pitchFamily="34" charset="0"/>
              </a:rPr>
              <a:t> a </a:t>
            </a:r>
            <a:r>
              <a:rPr lang="pt-PT" sz="1100" dirty="0" err="1" smtClean="0">
                <a:latin typeface="Segoe UI Light" pitchFamily="34" charset="0"/>
              </a:rPr>
              <a:t>comment</a:t>
            </a:r>
            <a:r>
              <a:rPr lang="pt-PT" sz="1100" dirty="0" smtClean="0">
                <a:latin typeface="Segoe UI Light" pitchFamily="34" charset="0"/>
              </a:rPr>
              <a:t> in “.</a:t>
            </a:r>
            <a:r>
              <a:rPr lang="pt-PT" sz="1100" dirty="0" err="1" smtClean="0">
                <a:latin typeface="Segoe UI Light" pitchFamily="34" charset="0"/>
              </a:rPr>
              <a:t>docx</a:t>
            </a:r>
            <a:r>
              <a:rPr lang="pt-PT" sz="1100" dirty="0" smtClean="0">
                <a:latin typeface="Segoe UI Light" pitchFamily="34" charset="0"/>
              </a:rPr>
              <a:t>”</a:t>
            </a:r>
          </a:p>
          <a:p>
            <a:pPr>
              <a:buFont typeface="Wingdings" pitchFamily="2" charset="2"/>
              <a:buChar char="§"/>
            </a:pPr>
            <a:endParaRPr lang="pt-PT" sz="1100" dirty="0" smtClean="0">
              <a:latin typeface="Segoe UI Light" pitchFamily="34" charset="0"/>
            </a:endParaRPr>
          </a:p>
          <a:p>
            <a:pPr algn="ctr"/>
            <a:r>
              <a:rPr lang="pt-PT" sz="1100" dirty="0" smtClean="0">
                <a:latin typeface="Segoe UI Light" pitchFamily="34" charset="0"/>
              </a:rPr>
              <a:t>…</a:t>
            </a:r>
          </a:p>
          <a:p>
            <a:endParaRPr lang="pt-PT" sz="1100" dirty="0" smtClean="0">
              <a:latin typeface="Segoe UI Light" pitchFamily="34" charset="0"/>
            </a:endParaRPr>
          </a:p>
        </p:txBody>
      </p:sp>
      <p:sp>
        <p:nvSpPr>
          <p:cNvPr id="16" name="TextBox 15"/>
          <p:cNvSpPr txBox="1"/>
          <p:nvPr/>
        </p:nvSpPr>
        <p:spPr>
          <a:xfrm>
            <a:off x="5076056" y="2219960"/>
            <a:ext cx="3672408" cy="938719"/>
          </a:xfrm>
          <a:prstGeom prst="rect">
            <a:avLst/>
          </a:prstGeom>
          <a:noFill/>
        </p:spPr>
        <p:txBody>
          <a:bodyPr wrap="square" rtlCol="0">
            <a:spAutoFit/>
          </a:bodyPr>
          <a:lstStyle/>
          <a:p>
            <a:endParaRPr lang="pt-PT" sz="1100" dirty="0"/>
          </a:p>
          <a:p>
            <a:pPr algn="ctr"/>
            <a:endParaRPr lang="pt-PT" sz="1100" dirty="0" smtClean="0"/>
          </a:p>
          <a:p>
            <a:endParaRPr lang="pt-PT" sz="1100" dirty="0" smtClean="0"/>
          </a:p>
          <a:p>
            <a:endParaRPr lang="pt-PT" sz="1100" dirty="0" smtClean="0"/>
          </a:p>
          <a:p>
            <a:endParaRPr lang="pt-PT" sz="1100" dirty="0"/>
          </a:p>
        </p:txBody>
      </p:sp>
      <p:sp>
        <p:nvSpPr>
          <p:cNvPr id="19" name="TextBox 18"/>
          <p:cNvSpPr txBox="1"/>
          <p:nvPr/>
        </p:nvSpPr>
        <p:spPr>
          <a:xfrm>
            <a:off x="899592" y="1916832"/>
            <a:ext cx="792088" cy="2616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pt-PT" sz="1100" dirty="0" smtClean="0">
                <a:solidFill>
                  <a:srgbClr val="C00000"/>
                </a:solidFill>
                <a:latin typeface="Segoe UI Light" pitchFamily="34" charset="0"/>
              </a:rPr>
              <a:t>10 </a:t>
            </a:r>
            <a:r>
              <a:rPr lang="pt-PT" sz="1100" dirty="0" err="1" smtClean="0">
                <a:solidFill>
                  <a:srgbClr val="C00000"/>
                </a:solidFill>
                <a:latin typeface="Segoe UI Light" pitchFamily="34" charset="0"/>
              </a:rPr>
              <a:t>news</a:t>
            </a:r>
            <a:endParaRPr lang="pt-PT" sz="1100" dirty="0">
              <a:solidFill>
                <a:srgbClr val="C00000"/>
              </a:solidFill>
              <a:latin typeface="Segoe UI Light" pitchFamily="34" charset="0"/>
            </a:endParaRPr>
          </a:p>
        </p:txBody>
      </p:sp>
      <p:sp>
        <p:nvSpPr>
          <p:cNvPr id="20" name="TextBox 19"/>
          <p:cNvSpPr txBox="1"/>
          <p:nvPr/>
        </p:nvSpPr>
        <p:spPr>
          <a:xfrm>
            <a:off x="6444208" y="2564904"/>
            <a:ext cx="2114418" cy="519351"/>
          </a:xfrm>
          <a:prstGeom prst="ellipse">
            <a:avLst/>
          </a:prstGeom>
          <a:noFill/>
        </p:spPr>
        <p:txBody>
          <a:bodyPr wrap="square" rtlCol="0">
            <a:spAutoFit/>
          </a:bodyPr>
          <a:lstStyle/>
          <a:p>
            <a:r>
              <a:rPr lang="pt-PT" dirty="0">
                <a:latin typeface="Segoe UI Light" pitchFamily="34" charset="0"/>
              </a:rPr>
              <a:t>5</a:t>
            </a:r>
            <a:r>
              <a:rPr lang="pt-PT" dirty="0" smtClean="0">
                <a:latin typeface="Segoe UI Light" pitchFamily="34" charset="0"/>
              </a:rPr>
              <a:t> </a:t>
            </a:r>
            <a:r>
              <a:rPr lang="pt-PT" dirty="0" err="1" smtClean="0">
                <a:latin typeface="Segoe UI Light" pitchFamily="34" charset="0"/>
              </a:rPr>
              <a:t>news</a:t>
            </a:r>
            <a:endParaRPr lang="pt-PT" dirty="0">
              <a:latin typeface="Segoe UI Light" pitchFamily="34" charset="0"/>
            </a:endParaRPr>
          </a:p>
        </p:txBody>
      </p:sp>
      <p:sp>
        <p:nvSpPr>
          <p:cNvPr id="21" name="TextBox 20"/>
          <p:cNvSpPr txBox="1"/>
          <p:nvPr/>
        </p:nvSpPr>
        <p:spPr>
          <a:xfrm>
            <a:off x="1619672" y="5445224"/>
            <a:ext cx="3109437" cy="369332"/>
          </a:xfrm>
          <a:prstGeom prst="rect">
            <a:avLst/>
          </a:prstGeom>
          <a:noFill/>
        </p:spPr>
        <p:txBody>
          <a:bodyPr wrap="square" rtlCol="0">
            <a:spAutoFit/>
          </a:bodyPr>
          <a:lstStyle/>
          <a:p>
            <a:r>
              <a:rPr lang="pt-PT" dirty="0" smtClean="0">
                <a:latin typeface="Segoe UI Light" pitchFamily="34" charset="0"/>
              </a:rPr>
              <a:t>No </a:t>
            </a:r>
            <a:r>
              <a:rPr lang="pt-PT" dirty="0" err="1" smtClean="0">
                <a:latin typeface="Segoe UI Light" pitchFamily="34" charset="0"/>
              </a:rPr>
              <a:t>news</a:t>
            </a:r>
            <a:r>
              <a:rPr lang="pt-PT" dirty="0" smtClean="0">
                <a:latin typeface="Segoe UI Light" pitchFamily="34" charset="0"/>
              </a:rPr>
              <a:t>, </a:t>
            </a:r>
            <a:r>
              <a:rPr lang="pt-PT" dirty="0" err="1" smtClean="0">
                <a:latin typeface="Segoe UI Light" pitchFamily="34" charset="0"/>
              </a:rPr>
              <a:t>good</a:t>
            </a:r>
            <a:r>
              <a:rPr lang="pt-PT" dirty="0" smtClean="0">
                <a:latin typeface="Segoe UI Light" pitchFamily="34" charset="0"/>
              </a:rPr>
              <a:t> </a:t>
            </a:r>
            <a:r>
              <a:rPr lang="pt-PT" dirty="0" err="1" smtClean="0">
                <a:latin typeface="Segoe UI Light" pitchFamily="34" charset="0"/>
              </a:rPr>
              <a:t>news</a:t>
            </a:r>
            <a:r>
              <a:rPr lang="pt-PT" dirty="0" smtClean="0">
                <a:latin typeface="Segoe UI Light" pitchFamily="34" charset="0"/>
              </a:rPr>
              <a:t> !</a:t>
            </a:r>
            <a:endParaRPr lang="pt-PT" dirty="0">
              <a:latin typeface="Segoe UI Light" pitchFamily="34" charset="0"/>
            </a:endParaRPr>
          </a:p>
        </p:txBody>
      </p:sp>
      <p:sp>
        <p:nvSpPr>
          <p:cNvPr id="22" name="TextBox 21"/>
          <p:cNvSpPr txBox="1"/>
          <p:nvPr/>
        </p:nvSpPr>
        <p:spPr>
          <a:xfrm>
            <a:off x="6516216" y="5445224"/>
            <a:ext cx="1368152" cy="369332"/>
          </a:xfrm>
          <a:prstGeom prst="rect">
            <a:avLst/>
          </a:prstGeom>
          <a:noFill/>
        </p:spPr>
        <p:txBody>
          <a:bodyPr wrap="square" rtlCol="0">
            <a:spAutoFit/>
          </a:bodyPr>
          <a:lstStyle/>
          <a:p>
            <a:r>
              <a:rPr lang="pt-PT" dirty="0" smtClean="0">
                <a:latin typeface="Segoe UI Light" pitchFamily="34" charset="0"/>
              </a:rPr>
              <a:t>3 </a:t>
            </a:r>
            <a:r>
              <a:rPr lang="pt-PT" dirty="0" err="1" smtClean="0">
                <a:latin typeface="Segoe UI Light" pitchFamily="34" charset="0"/>
              </a:rPr>
              <a:t>news</a:t>
            </a:r>
            <a:endParaRPr lang="pt-PT" dirty="0">
              <a:latin typeface="Segoe UI Light" pitchFamily="34" charset="0"/>
            </a:endParaRPr>
          </a:p>
        </p:txBody>
      </p:sp>
      <p:sp>
        <p:nvSpPr>
          <p:cNvPr id="28" name="TextBox 27"/>
          <p:cNvSpPr txBox="1"/>
          <p:nvPr/>
        </p:nvSpPr>
        <p:spPr>
          <a:xfrm>
            <a:off x="7308304" y="1063769"/>
            <a:ext cx="1584176" cy="276999"/>
          </a:xfrm>
          <a:prstGeom prst="rect">
            <a:avLst/>
          </a:prstGeom>
          <a:noFill/>
        </p:spPr>
        <p:txBody>
          <a:bodyPr wrap="square" rtlCol="0">
            <a:spAutoFit/>
          </a:bodyPr>
          <a:lstStyle/>
          <a:p>
            <a:r>
              <a:rPr lang="pt-PT" sz="1200" dirty="0" err="1" smtClean="0">
                <a:latin typeface="Segoe UI Light" pitchFamily="34" charset="0"/>
              </a:rPr>
              <a:t>Semester</a:t>
            </a:r>
            <a:r>
              <a:rPr lang="pt-PT" sz="1200" dirty="0" smtClean="0">
                <a:latin typeface="Segoe UI Light" pitchFamily="34" charset="0"/>
              </a:rPr>
              <a:t> </a:t>
            </a:r>
            <a:r>
              <a:rPr lang="pt-PT" sz="1200" dirty="0" err="1" smtClean="0">
                <a:latin typeface="Segoe UI Light" pitchFamily="34" charset="0"/>
              </a:rPr>
              <a:t>Fall</a:t>
            </a:r>
            <a:r>
              <a:rPr lang="pt-PT" sz="1200" dirty="0" smtClean="0">
                <a:latin typeface="Segoe UI Light" pitchFamily="34" charset="0"/>
              </a:rPr>
              <a:t> 2014  </a:t>
            </a:r>
            <a:endParaRPr lang="pt-PT" sz="1200" dirty="0">
              <a:latin typeface="Segoe UI Light" pitchFamily="34" charset="0"/>
            </a:endParaRPr>
          </a:p>
        </p:txBody>
      </p:sp>
      <p:sp>
        <p:nvSpPr>
          <p:cNvPr id="29" name="Isosceles Triangle 28"/>
          <p:cNvSpPr/>
          <p:nvPr/>
        </p:nvSpPr>
        <p:spPr>
          <a:xfrm rot="10800000" flipH="1">
            <a:off x="8676456" y="1135777"/>
            <a:ext cx="144000" cy="144000"/>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PT"/>
          </a:p>
        </p:txBody>
      </p:sp>
      <p:sp>
        <p:nvSpPr>
          <p:cNvPr id="31" name="Isosceles Triangle 30"/>
          <p:cNvSpPr/>
          <p:nvPr/>
        </p:nvSpPr>
        <p:spPr>
          <a:xfrm rot="5400000" flipH="1">
            <a:off x="8676456" y="3861048"/>
            <a:ext cx="288032" cy="28803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t-PT"/>
          </a:p>
        </p:txBody>
      </p:sp>
      <p:sp>
        <p:nvSpPr>
          <p:cNvPr id="32" name="TextBox 31"/>
          <p:cNvSpPr txBox="1"/>
          <p:nvPr/>
        </p:nvSpPr>
        <p:spPr>
          <a:xfrm>
            <a:off x="6012160" y="-27384"/>
            <a:ext cx="1080120" cy="338554"/>
          </a:xfrm>
          <a:prstGeom prst="rect">
            <a:avLst/>
          </a:prstGeom>
          <a:noFill/>
        </p:spPr>
        <p:txBody>
          <a:bodyPr wrap="square" rtlCol="0">
            <a:spAutoFit/>
          </a:bodyPr>
          <a:lstStyle/>
          <a:p>
            <a:r>
              <a:rPr lang="pt-PT" sz="1600" dirty="0" err="1" smtClean="0">
                <a:latin typeface="Segoe UI Light" pitchFamily="34" charset="0"/>
              </a:rPr>
              <a:t>Hi</a:t>
            </a:r>
            <a:r>
              <a:rPr lang="pt-PT" sz="1600" dirty="0" smtClean="0">
                <a:latin typeface="Segoe UI Light" pitchFamily="34" charset="0"/>
              </a:rPr>
              <a:t> </a:t>
            </a:r>
            <a:r>
              <a:rPr lang="pt-PT" sz="1600" dirty="0" err="1" smtClean="0">
                <a:latin typeface="Segoe UI Light" pitchFamily="34" charset="0"/>
              </a:rPr>
              <a:t>Joao</a:t>
            </a:r>
            <a:r>
              <a:rPr lang="pt-PT" sz="1600" dirty="0" smtClean="0">
                <a:latin typeface="Segoe UI Light" pitchFamily="34" charset="0"/>
              </a:rPr>
              <a:t>! </a:t>
            </a:r>
            <a:endParaRPr lang="pt-PT" sz="1600" dirty="0">
              <a:latin typeface="Segoe UI Light" pitchFamily="34" charset="0"/>
            </a:endParaRPr>
          </a:p>
        </p:txBody>
      </p:sp>
      <p:pic>
        <p:nvPicPr>
          <p:cNvPr id="1030" name="Picture 6" descr="http://icons.iconarchive.com/icons/custom-icon-design/mono-business-2/512/calendar-icon.png"/>
          <p:cNvPicPr>
            <a:picLocks noChangeAspect="1" noChangeArrowheads="1"/>
          </p:cNvPicPr>
          <p:nvPr/>
        </p:nvPicPr>
        <p:blipFill>
          <a:blip r:embed="rId9" cstate="print">
            <a:lum contrast="30000"/>
          </a:blip>
          <a:srcRect/>
          <a:stretch>
            <a:fillRect/>
          </a:stretch>
        </p:blipFill>
        <p:spPr bwMode="auto">
          <a:xfrm>
            <a:off x="1691680" y="1556816"/>
            <a:ext cx="288032" cy="216000"/>
          </a:xfrm>
          <a:prstGeom prst="rect">
            <a:avLst/>
          </a:prstGeom>
          <a:noFill/>
        </p:spPr>
      </p:pic>
      <p:pic>
        <p:nvPicPr>
          <p:cNvPr id="1032" name="Picture 8" descr="http://cdns2.freepik.com/fotos-kostenlos/sprechblase-rechts-chat_318-11376.jpg"/>
          <p:cNvPicPr>
            <a:picLocks noChangeAspect="1" noChangeArrowheads="1"/>
          </p:cNvPicPr>
          <p:nvPr/>
        </p:nvPicPr>
        <p:blipFill>
          <a:blip r:embed="rId10" cstate="print">
            <a:clrChange>
              <a:clrFrom>
                <a:srgbClr val="FFFFFF"/>
              </a:clrFrom>
              <a:clrTo>
                <a:srgbClr val="FFFFFF">
                  <a:alpha val="0"/>
                </a:srgbClr>
              </a:clrTo>
            </a:clrChange>
          </a:blip>
          <a:srcRect b="14286"/>
          <a:stretch>
            <a:fillRect/>
          </a:stretch>
        </p:blipFill>
        <p:spPr bwMode="auto">
          <a:xfrm>
            <a:off x="755576" y="1484783"/>
            <a:ext cx="335999" cy="288000"/>
          </a:xfrm>
          <a:prstGeom prst="rect">
            <a:avLst/>
          </a:prstGeom>
          <a:noFill/>
        </p:spPr>
      </p:pic>
      <p:pic>
        <p:nvPicPr>
          <p:cNvPr id="1034" name="Picture 10" descr="https://encrypted-tbn2.gstatic.com/images?q=tbn:ANd9GcQ_9PmU8jWqAVHJlo6shhTR3lkA_X5cE1i306EnKoa9akqZd2UZtv-d5TTv"/>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1187624" y="1484784"/>
            <a:ext cx="324000" cy="277714"/>
          </a:xfrm>
          <a:prstGeom prst="rect">
            <a:avLst/>
          </a:prstGeom>
          <a:noFill/>
        </p:spPr>
      </p:pic>
      <p:pic>
        <p:nvPicPr>
          <p:cNvPr id="1036" name="Picture 12" descr="http://us.cdn4.123rf.com/168nwm/rclassenlayouts/rclassenlayouts1201/rclassenlayouts120100525/12494422-noir-et-whitevector-main-curseur-de-la-souris.jpg"/>
          <p:cNvPicPr>
            <a:picLocks noChangeAspect="1" noChangeArrowheads="1"/>
          </p:cNvPicPr>
          <p:nvPr/>
        </p:nvPicPr>
        <p:blipFill>
          <a:blip r:embed="rId12" cstate="print">
            <a:clrChange>
              <a:clrFrom>
                <a:srgbClr val="FFFFFF"/>
              </a:clrFrom>
              <a:clrTo>
                <a:srgbClr val="FFFFFF">
                  <a:alpha val="0"/>
                </a:srgbClr>
              </a:clrTo>
            </a:clrChange>
            <a:lum bright="-30000"/>
          </a:blip>
          <a:srcRect/>
          <a:stretch>
            <a:fillRect/>
          </a:stretch>
        </p:blipFill>
        <p:spPr bwMode="auto">
          <a:xfrm>
            <a:off x="1547664" y="1988840"/>
            <a:ext cx="288032" cy="288032"/>
          </a:xfrm>
          <a:prstGeom prst="rect">
            <a:avLst/>
          </a:prstGeom>
          <a:noFill/>
        </p:spPr>
      </p:pic>
      <p:pic>
        <p:nvPicPr>
          <p:cNvPr id="2" name="Picture 2" descr="https://encrypted-tbn2.gstatic.com/images?q=tbn:ANd9GcRu7O9PHsBd30nDbqzoqdpmLdW2M526Qz4LEN-rR8KnCdzPbHjk"/>
          <p:cNvPicPr>
            <a:picLocks noChangeAspect="1" noChangeArrowheads="1"/>
          </p:cNvPicPr>
          <p:nvPr/>
        </p:nvPicPr>
        <p:blipFill>
          <a:blip r:embed="rId13" cstate="print">
            <a:lum bright="-20000" contrast="40000"/>
          </a:blip>
          <a:srcRect l="19894" t="68504" r="60211"/>
          <a:stretch>
            <a:fillRect/>
          </a:stretch>
        </p:blipFill>
        <p:spPr bwMode="auto">
          <a:xfrm>
            <a:off x="6839744" y="0"/>
            <a:ext cx="361762" cy="332656"/>
          </a:xfrm>
          <a:prstGeom prst="rect">
            <a:avLst/>
          </a:prstGeom>
          <a:noFill/>
        </p:spPr>
      </p:pic>
      <p:sp>
        <p:nvSpPr>
          <p:cNvPr id="27" name="TextBox 26"/>
          <p:cNvSpPr txBox="1"/>
          <p:nvPr/>
        </p:nvSpPr>
        <p:spPr>
          <a:xfrm>
            <a:off x="7164288" y="0"/>
            <a:ext cx="1188640" cy="307777"/>
          </a:xfrm>
          <a:prstGeom prst="rect">
            <a:avLst/>
          </a:prstGeom>
          <a:noFill/>
        </p:spPr>
        <p:txBody>
          <a:bodyPr wrap="square" rtlCol="0">
            <a:spAutoFit/>
          </a:bodyPr>
          <a:lstStyle/>
          <a:p>
            <a:r>
              <a:rPr lang="pt-PT" sz="1400" dirty="0" smtClean="0">
                <a:latin typeface="Segoe UI Light" pitchFamily="34" charset="0"/>
              </a:rPr>
              <a:t> </a:t>
            </a:r>
            <a:r>
              <a:rPr lang="pt-PT" sz="1400" dirty="0" err="1" smtClean="0">
                <a:latin typeface="Segoe UI Light" pitchFamily="34" charset="0"/>
              </a:rPr>
              <a:t>What’s</a:t>
            </a:r>
            <a:r>
              <a:rPr lang="pt-PT" sz="1400" dirty="0" smtClean="0">
                <a:latin typeface="Segoe UI Light" pitchFamily="34" charset="0"/>
              </a:rPr>
              <a:t> </a:t>
            </a:r>
            <a:r>
              <a:rPr lang="pt-PT" sz="1400" dirty="0" err="1" smtClean="0">
                <a:latin typeface="Segoe UI Light" pitchFamily="34" charset="0"/>
              </a:rPr>
              <a:t>Up</a:t>
            </a:r>
            <a:r>
              <a:rPr lang="pt-PT" sz="1400" dirty="0" smtClean="0">
                <a:latin typeface="Segoe UI Light" pitchFamily="34" charset="0"/>
              </a:rPr>
              <a:t>?</a:t>
            </a:r>
            <a:endParaRPr lang="pt-PT" sz="1400" dirty="0">
              <a:latin typeface="Segoe UI Light" pitchFamily="34" charset="0"/>
            </a:endParaRPr>
          </a:p>
        </p:txBody>
      </p:sp>
      <p:sp>
        <p:nvSpPr>
          <p:cNvPr id="30" name="TextBox 29"/>
          <p:cNvSpPr txBox="1"/>
          <p:nvPr/>
        </p:nvSpPr>
        <p:spPr>
          <a:xfrm>
            <a:off x="5868144" y="1052736"/>
            <a:ext cx="1656184" cy="276999"/>
          </a:xfrm>
          <a:prstGeom prst="rect">
            <a:avLst/>
          </a:prstGeom>
          <a:noFill/>
        </p:spPr>
        <p:txBody>
          <a:bodyPr wrap="square" rtlCol="0">
            <a:spAutoFit/>
          </a:bodyPr>
          <a:lstStyle/>
          <a:p>
            <a:r>
              <a:rPr lang="pt-PT" sz="1200" dirty="0" smtClean="0">
                <a:latin typeface="Segoe UI Light" pitchFamily="34" charset="0"/>
              </a:rPr>
              <a:t>+ </a:t>
            </a:r>
            <a:r>
              <a:rPr lang="pt-PT" sz="1200" dirty="0" err="1" smtClean="0">
                <a:latin typeface="Segoe UI Light" pitchFamily="34" charset="0"/>
              </a:rPr>
              <a:t>Add</a:t>
            </a:r>
            <a:r>
              <a:rPr lang="pt-PT" sz="1200" dirty="0" smtClean="0">
                <a:latin typeface="Segoe UI Light" pitchFamily="34" charset="0"/>
              </a:rPr>
              <a:t> a </a:t>
            </a:r>
            <a:r>
              <a:rPr lang="pt-PT" sz="1200" dirty="0" err="1" smtClean="0">
                <a:latin typeface="Segoe UI Light" pitchFamily="34" charset="0"/>
              </a:rPr>
              <a:t>teamwork</a:t>
            </a:r>
            <a:r>
              <a:rPr lang="pt-PT" sz="1200" dirty="0" smtClean="0">
                <a:latin typeface="Segoe UI Light" pitchFamily="34" charset="0"/>
              </a:rPr>
              <a:t> </a:t>
            </a:r>
            <a:endParaRPr lang="pt-PT" sz="1200" dirty="0">
              <a:latin typeface="Segoe UI Ligh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347864"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5" name="Rectangle 4"/>
          <p:cNvSpPr/>
          <p:nvPr/>
        </p:nvSpPr>
        <p:spPr>
          <a:xfrm>
            <a:off x="0" y="404664"/>
            <a:ext cx="3347864" cy="4046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latin typeface="Gulim" pitchFamily="34" charset="-127"/>
                <a:ea typeface="Gulim" pitchFamily="34" charset="-127"/>
              </a:rPr>
              <a:t>Chat</a:t>
            </a:r>
            <a:endParaRPr lang="fr-FR" b="1" dirty="0">
              <a:latin typeface="Gulim" pitchFamily="34" charset="-127"/>
              <a:ea typeface="Gulim" pitchFamily="34" charset="-127"/>
            </a:endParaRPr>
          </a:p>
        </p:txBody>
      </p:sp>
      <p:sp>
        <p:nvSpPr>
          <p:cNvPr id="6" name="ZoneTexte 5"/>
          <p:cNvSpPr txBox="1"/>
          <p:nvPr/>
        </p:nvSpPr>
        <p:spPr>
          <a:xfrm>
            <a:off x="179512" y="1484784"/>
            <a:ext cx="1656184" cy="369332"/>
          </a:xfrm>
          <a:prstGeom prst="rect">
            <a:avLst/>
          </a:prstGeom>
          <a:noFill/>
        </p:spPr>
        <p:txBody>
          <a:bodyPr wrap="square" rtlCol="0">
            <a:spAutoFit/>
          </a:bodyPr>
          <a:lstStyle/>
          <a:p>
            <a:r>
              <a:rPr lang="fr-FR" b="1" dirty="0" smtClean="0"/>
              <a:t>Ana:</a:t>
            </a:r>
            <a:endParaRPr lang="fr-FR" b="1" dirty="0"/>
          </a:p>
        </p:txBody>
      </p:sp>
      <p:sp>
        <p:nvSpPr>
          <p:cNvPr id="10" name="ZoneTexte 9"/>
          <p:cNvSpPr txBox="1"/>
          <p:nvPr/>
        </p:nvSpPr>
        <p:spPr>
          <a:xfrm>
            <a:off x="179512" y="2996952"/>
            <a:ext cx="1224136" cy="369332"/>
          </a:xfrm>
          <a:prstGeom prst="rect">
            <a:avLst/>
          </a:prstGeom>
          <a:noFill/>
        </p:spPr>
        <p:txBody>
          <a:bodyPr wrap="square" rtlCol="0">
            <a:spAutoFit/>
          </a:bodyPr>
          <a:lstStyle/>
          <a:p>
            <a:r>
              <a:rPr lang="fr-FR" b="1" dirty="0" smtClean="0"/>
              <a:t>Clémence</a:t>
            </a:r>
            <a:r>
              <a:rPr lang="fr-FR" dirty="0" smtClean="0"/>
              <a:t>:</a:t>
            </a:r>
            <a:endParaRPr lang="fr-FR" dirty="0"/>
          </a:p>
        </p:txBody>
      </p:sp>
      <p:sp>
        <p:nvSpPr>
          <p:cNvPr id="81" name="Rectangle 52"/>
          <p:cNvSpPr/>
          <p:nvPr/>
        </p:nvSpPr>
        <p:spPr>
          <a:xfrm>
            <a:off x="3419872" y="0"/>
            <a:ext cx="1872208" cy="83671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pPr>
            <a:r>
              <a:rPr lang="fr-FR" b="1" dirty="0" smtClean="0">
                <a:latin typeface="Gulim" pitchFamily="34" charset="-127"/>
                <a:ea typeface="Gulim" pitchFamily="34" charset="-127"/>
              </a:rPr>
              <a:t>Docs</a:t>
            </a:r>
            <a:endParaRPr lang="fr-FR" b="1" dirty="0">
              <a:latin typeface="Gulim" pitchFamily="34" charset="-127"/>
              <a:ea typeface="Gulim" pitchFamily="34" charset="-127"/>
            </a:endParaRPr>
          </a:p>
        </p:txBody>
      </p:sp>
      <p:sp>
        <p:nvSpPr>
          <p:cNvPr id="82" name="Rectangle 52"/>
          <p:cNvSpPr/>
          <p:nvPr/>
        </p:nvSpPr>
        <p:spPr>
          <a:xfrm>
            <a:off x="7308304" y="0"/>
            <a:ext cx="1872208" cy="836712"/>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fr-FR" sz="2000" b="1" dirty="0" smtClean="0">
                <a:latin typeface="Gulim" pitchFamily="34" charset="-127"/>
                <a:ea typeface="Gulim" pitchFamily="34" charset="-127"/>
                <a:hlinkClick r:id="rId2" action="ppaction://hlinksldjump"/>
              </a:rPr>
              <a:t>Sketch</a:t>
            </a:r>
            <a:endParaRPr lang="fr-FR" sz="2000" b="1" dirty="0">
              <a:latin typeface="Gulim" pitchFamily="34" charset="-127"/>
              <a:ea typeface="Gulim" pitchFamily="34" charset="-127"/>
            </a:endParaRPr>
          </a:p>
        </p:txBody>
      </p:sp>
      <p:sp>
        <p:nvSpPr>
          <p:cNvPr id="84" name="Rectangle 52"/>
          <p:cNvSpPr/>
          <p:nvPr/>
        </p:nvSpPr>
        <p:spPr>
          <a:xfrm>
            <a:off x="5292080" y="0"/>
            <a:ext cx="1944216" cy="836712"/>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fr-FR" sz="2000" b="1" dirty="0" smtClean="0">
                <a:latin typeface="Gulim" pitchFamily="34" charset="-127"/>
                <a:ea typeface="Gulim" pitchFamily="34" charset="-127"/>
              </a:rPr>
              <a:t>Edit</a:t>
            </a:r>
            <a:endParaRPr lang="fr-FR" sz="2000" b="1" dirty="0" smtClean="0">
              <a:latin typeface="Gulim" pitchFamily="34" charset="-127"/>
              <a:ea typeface="Gulim" pitchFamily="34" charset="-127"/>
              <a:hlinkClick r:id="rId3" action="ppaction://hlinksldjump"/>
            </a:endParaRPr>
          </a:p>
        </p:txBody>
      </p:sp>
      <p:sp>
        <p:nvSpPr>
          <p:cNvPr id="39" name="Rectângulo 38"/>
          <p:cNvSpPr/>
          <p:nvPr/>
        </p:nvSpPr>
        <p:spPr>
          <a:xfrm>
            <a:off x="35496"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4" action="ppaction://hlinksldjump"/>
              </a:rPr>
              <a:t>Week 4</a:t>
            </a:r>
            <a:endParaRPr lang="pt-PT" sz="1100" dirty="0" smtClean="0">
              <a:solidFill>
                <a:schemeClr val="dk1"/>
              </a:solidFill>
            </a:endParaRPr>
          </a:p>
        </p:txBody>
      </p:sp>
      <p:sp>
        <p:nvSpPr>
          <p:cNvPr id="40" name="Rectângulo 39"/>
          <p:cNvSpPr/>
          <p:nvPr/>
        </p:nvSpPr>
        <p:spPr>
          <a:xfrm>
            <a:off x="827584" y="0"/>
            <a:ext cx="720080" cy="3772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pPr>
            <a:r>
              <a:rPr lang="pt-PT" sz="1100" b="1" dirty="0" smtClean="0">
                <a:solidFill>
                  <a:schemeClr val="tx1"/>
                </a:solidFill>
                <a:ea typeface="Gulim" pitchFamily="34" charset="-127"/>
                <a:hlinkClick r:id="rId5" action="ppaction://hlinksldjump"/>
              </a:rPr>
              <a:t>Week 5</a:t>
            </a:r>
            <a:endParaRPr lang="pt-PT" sz="1100" b="1" dirty="0" smtClean="0">
              <a:solidFill>
                <a:schemeClr val="tx1"/>
              </a:solidFill>
              <a:ea typeface="Gulim" pitchFamily="34" charset="-127"/>
              <a:hlinkClick r:id="rId4" action="ppaction://hlinksldjump"/>
            </a:endParaRPr>
          </a:p>
        </p:txBody>
      </p:sp>
      <p:sp>
        <p:nvSpPr>
          <p:cNvPr id="24" name="Rectangle 3"/>
          <p:cNvSpPr/>
          <p:nvPr/>
        </p:nvSpPr>
        <p:spPr>
          <a:xfrm>
            <a:off x="3347864" y="836712"/>
            <a:ext cx="5796136" cy="60212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pic>
        <p:nvPicPr>
          <p:cNvPr id="25" name="Picture 2" descr="http://www.rw-designer.com/rsrc/vista-folder-32.png"/>
          <p:cNvPicPr>
            <a:picLocks noChangeAspect="1" noChangeArrowheads="1"/>
          </p:cNvPicPr>
          <p:nvPr/>
        </p:nvPicPr>
        <p:blipFill>
          <a:blip r:embed="rId6" cstate="print"/>
          <a:srcRect l="59293" t="79733" r="24031"/>
          <a:stretch>
            <a:fillRect/>
          </a:stretch>
        </p:blipFill>
        <p:spPr bwMode="auto">
          <a:xfrm>
            <a:off x="3707904" y="1052736"/>
            <a:ext cx="648072" cy="494184"/>
          </a:xfrm>
          <a:prstGeom prst="rect">
            <a:avLst/>
          </a:prstGeom>
          <a:noFill/>
        </p:spPr>
      </p:pic>
      <p:pic>
        <p:nvPicPr>
          <p:cNvPr id="26" name="Picture 2" descr="http://www.rw-designer.com/rsrc/vista-folder-32.png"/>
          <p:cNvPicPr>
            <a:picLocks noChangeAspect="1" noChangeArrowheads="1"/>
          </p:cNvPicPr>
          <p:nvPr/>
        </p:nvPicPr>
        <p:blipFill>
          <a:blip r:embed="rId6" cstate="print"/>
          <a:srcRect l="59293" t="79733" r="24031"/>
          <a:stretch>
            <a:fillRect/>
          </a:stretch>
        </p:blipFill>
        <p:spPr bwMode="auto">
          <a:xfrm>
            <a:off x="3707904" y="1772816"/>
            <a:ext cx="648072" cy="494184"/>
          </a:xfrm>
          <a:prstGeom prst="rect">
            <a:avLst/>
          </a:prstGeom>
          <a:noFill/>
        </p:spPr>
      </p:pic>
      <p:sp>
        <p:nvSpPr>
          <p:cNvPr id="27" name="CaixaDeTexto 26"/>
          <p:cNvSpPr txBox="1"/>
          <p:nvPr/>
        </p:nvSpPr>
        <p:spPr>
          <a:xfrm>
            <a:off x="4499992" y="1124744"/>
            <a:ext cx="2808312" cy="369332"/>
          </a:xfrm>
          <a:prstGeom prst="rect">
            <a:avLst/>
          </a:prstGeom>
          <a:noFill/>
        </p:spPr>
        <p:txBody>
          <a:bodyPr wrap="square" rtlCol="0">
            <a:spAutoFit/>
          </a:bodyPr>
          <a:lstStyle/>
          <a:p>
            <a:r>
              <a:rPr lang="pt-PT" dirty="0" smtClean="0"/>
              <a:t>Blog</a:t>
            </a:r>
            <a:endParaRPr lang="pt-PT" dirty="0"/>
          </a:p>
        </p:txBody>
      </p:sp>
      <p:sp>
        <p:nvSpPr>
          <p:cNvPr id="28" name="CaixaDeTexto 27"/>
          <p:cNvSpPr txBox="1"/>
          <p:nvPr/>
        </p:nvSpPr>
        <p:spPr>
          <a:xfrm>
            <a:off x="4572000" y="1844824"/>
            <a:ext cx="2808312" cy="369332"/>
          </a:xfrm>
          <a:prstGeom prst="rect">
            <a:avLst/>
          </a:prstGeom>
          <a:noFill/>
        </p:spPr>
        <p:txBody>
          <a:bodyPr wrap="square" rtlCol="0">
            <a:spAutoFit/>
          </a:bodyPr>
          <a:lstStyle/>
          <a:p>
            <a:r>
              <a:rPr lang="pt-PT" dirty="0" err="1" smtClean="0"/>
              <a:t>Empathy</a:t>
            </a:r>
            <a:r>
              <a:rPr lang="pt-PT" dirty="0" smtClean="0"/>
              <a:t> </a:t>
            </a:r>
            <a:r>
              <a:rPr lang="pt-PT" dirty="0" err="1" smtClean="0"/>
              <a:t>Map</a:t>
            </a:r>
            <a:endParaRPr lang="en-HK" dirty="0"/>
          </a:p>
        </p:txBody>
      </p:sp>
      <p:pic>
        <p:nvPicPr>
          <p:cNvPr id="29" name="Picture 2" descr="http://www.rw-designer.com/rsrc/vista-folder-32.png">
            <a:hlinkClick r:id="rId7" action="ppaction://hlinksldjump"/>
          </p:cNvPr>
          <p:cNvPicPr>
            <a:picLocks noChangeAspect="1" noChangeArrowheads="1"/>
          </p:cNvPicPr>
          <p:nvPr/>
        </p:nvPicPr>
        <p:blipFill>
          <a:blip r:embed="rId6" cstate="print"/>
          <a:srcRect l="59293" t="79733" r="24031"/>
          <a:stretch>
            <a:fillRect/>
          </a:stretch>
        </p:blipFill>
        <p:spPr bwMode="auto">
          <a:xfrm>
            <a:off x="3707904" y="2862808"/>
            <a:ext cx="648072" cy="494184"/>
          </a:xfrm>
          <a:prstGeom prst="rect">
            <a:avLst/>
          </a:prstGeom>
          <a:noFill/>
        </p:spPr>
      </p:pic>
      <p:sp>
        <p:nvSpPr>
          <p:cNvPr id="30" name="CaixaDeTexto 29"/>
          <p:cNvSpPr txBox="1"/>
          <p:nvPr/>
        </p:nvSpPr>
        <p:spPr>
          <a:xfrm>
            <a:off x="4572000" y="2934816"/>
            <a:ext cx="2808312" cy="369332"/>
          </a:xfrm>
          <a:prstGeom prst="rect">
            <a:avLst/>
          </a:prstGeom>
          <a:noFill/>
        </p:spPr>
        <p:txBody>
          <a:bodyPr wrap="square" rtlCol="0">
            <a:spAutoFit/>
          </a:bodyPr>
          <a:lstStyle/>
          <a:p>
            <a:r>
              <a:rPr lang="pt-PT" dirty="0" err="1" smtClean="0"/>
              <a:t>Lessons</a:t>
            </a:r>
            <a:r>
              <a:rPr lang="pt-PT" dirty="0" smtClean="0"/>
              <a:t> </a:t>
            </a:r>
            <a:r>
              <a:rPr lang="pt-PT" dirty="0" err="1" smtClean="0"/>
              <a:t>Learned</a:t>
            </a:r>
            <a:endParaRPr lang="en-HK" dirty="0"/>
          </a:p>
        </p:txBody>
      </p:sp>
      <p:sp>
        <p:nvSpPr>
          <p:cNvPr id="32" name="Rectângulo 31"/>
          <p:cNvSpPr/>
          <p:nvPr/>
        </p:nvSpPr>
        <p:spPr>
          <a:xfrm>
            <a:off x="5148064" y="2348880"/>
            <a:ext cx="3600400" cy="36004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3" name="Picture 3" descr="C:\Users\Ana Bianchi\Desktop\empathy-map-poster_1.jpg"/>
          <p:cNvPicPr>
            <a:picLocks noChangeAspect="1" noChangeArrowheads="1"/>
          </p:cNvPicPr>
          <p:nvPr/>
        </p:nvPicPr>
        <p:blipFill>
          <a:blip r:embed="rId8" cstate="print"/>
          <a:srcRect/>
          <a:stretch>
            <a:fillRect/>
          </a:stretch>
        </p:blipFill>
        <p:spPr bwMode="auto">
          <a:xfrm>
            <a:off x="5309715" y="2348880"/>
            <a:ext cx="558429" cy="372468"/>
          </a:xfrm>
          <a:prstGeom prst="rect">
            <a:avLst/>
          </a:prstGeom>
          <a:noFill/>
        </p:spPr>
      </p:pic>
      <p:sp>
        <p:nvSpPr>
          <p:cNvPr id="34" name="CaixaDeTexto 33"/>
          <p:cNvSpPr txBox="1"/>
          <p:nvPr/>
        </p:nvSpPr>
        <p:spPr>
          <a:xfrm>
            <a:off x="6012160" y="2339588"/>
            <a:ext cx="2808312" cy="369332"/>
          </a:xfrm>
          <a:prstGeom prst="rect">
            <a:avLst/>
          </a:prstGeom>
          <a:noFill/>
        </p:spPr>
        <p:txBody>
          <a:bodyPr wrap="square" rtlCol="0">
            <a:spAutoFit/>
          </a:bodyPr>
          <a:lstStyle/>
          <a:p>
            <a:r>
              <a:rPr lang="pt-PT" dirty="0" err="1" smtClean="0"/>
              <a:t>Empathy</a:t>
            </a:r>
            <a:r>
              <a:rPr lang="pt-PT" dirty="0" smtClean="0"/>
              <a:t> </a:t>
            </a:r>
            <a:r>
              <a:rPr lang="pt-PT" dirty="0" err="1" smtClean="0"/>
              <a:t>Map.png</a:t>
            </a:r>
            <a:endParaRPr lang="en-HK" dirty="0"/>
          </a:p>
        </p:txBody>
      </p:sp>
      <p:sp>
        <p:nvSpPr>
          <p:cNvPr id="35" name="Rectangle à coins arrondis 6"/>
          <p:cNvSpPr/>
          <p:nvPr/>
        </p:nvSpPr>
        <p:spPr>
          <a:xfrm>
            <a:off x="539552" y="1988840"/>
            <a:ext cx="2664296" cy="720080"/>
          </a:xfrm>
          <a:prstGeom prst="wedgeRoundRectCallout">
            <a:avLst>
              <a:gd name="adj1" fmla="val -37156"/>
              <a:gd name="adj2" fmla="val -7816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600" dirty="0" smtClean="0"/>
              <a:t>Hey, </a:t>
            </a:r>
            <a:r>
              <a:rPr lang="fr-FR" sz="1600" dirty="0" err="1" smtClean="0"/>
              <a:t>let’s</a:t>
            </a:r>
            <a:r>
              <a:rPr lang="fr-FR" sz="1600" dirty="0" smtClean="0"/>
              <a:t> do the </a:t>
            </a:r>
            <a:r>
              <a:rPr lang="fr-FR" sz="1600" dirty="0" err="1" smtClean="0"/>
              <a:t>Empathy</a:t>
            </a:r>
            <a:r>
              <a:rPr lang="fr-FR" sz="1600" dirty="0" smtClean="0"/>
              <a:t> </a:t>
            </a:r>
            <a:r>
              <a:rPr lang="fr-FR" sz="1600" dirty="0" err="1" smtClean="0"/>
              <a:t>Map</a:t>
            </a:r>
            <a:r>
              <a:rPr lang="fr-FR" sz="1600" dirty="0" smtClean="0"/>
              <a:t> </a:t>
            </a:r>
            <a:r>
              <a:rPr lang="fr-FR" sz="1600" dirty="0" err="1" smtClean="0"/>
              <a:t>together</a:t>
            </a:r>
            <a:r>
              <a:rPr lang="fr-FR" sz="1600" dirty="0" smtClean="0"/>
              <a:t>?</a:t>
            </a:r>
          </a:p>
          <a:p>
            <a:r>
              <a:rPr lang="fr-FR" sz="1600" dirty="0" smtClean="0"/>
              <a:t>	         </a:t>
            </a:r>
            <a:r>
              <a:rPr lang="fr-FR" sz="1200" dirty="0" err="1" smtClean="0"/>
              <a:t>Seen</a:t>
            </a:r>
            <a:r>
              <a:rPr lang="fr-FR" sz="1200" dirty="0" smtClean="0"/>
              <a:t> </a:t>
            </a:r>
            <a:r>
              <a:rPr lang="fr-FR" sz="1200" dirty="0" err="1" smtClean="0"/>
              <a:t>at</a:t>
            </a:r>
            <a:r>
              <a:rPr lang="fr-FR" sz="1200" dirty="0" smtClean="0"/>
              <a:t> 10:00am</a:t>
            </a:r>
            <a:endParaRPr lang="fr-FR" sz="1600" dirty="0"/>
          </a:p>
        </p:txBody>
      </p:sp>
      <p:sp>
        <p:nvSpPr>
          <p:cNvPr id="36" name="Rectangle à coins arrondis 8"/>
          <p:cNvSpPr/>
          <p:nvPr/>
        </p:nvSpPr>
        <p:spPr>
          <a:xfrm>
            <a:off x="251520" y="3573016"/>
            <a:ext cx="2592288" cy="648072"/>
          </a:xfrm>
          <a:prstGeom prst="wedgeRoundRectCallout">
            <a:avLst>
              <a:gd name="adj1" fmla="val -36922"/>
              <a:gd name="adj2" fmla="val -7816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1600" dirty="0" smtClean="0">
                <a:sym typeface="Wingdings" pitchFamily="2" charset="2"/>
              </a:rPr>
              <a:t>Sure!</a:t>
            </a:r>
          </a:p>
          <a:p>
            <a:r>
              <a:rPr lang="fr-FR" sz="1600" dirty="0" smtClean="0">
                <a:sym typeface="Wingdings" pitchFamily="2" charset="2"/>
              </a:rPr>
              <a:t>	        </a:t>
            </a:r>
            <a:r>
              <a:rPr lang="fr-FR" sz="1200" dirty="0" err="1" smtClean="0">
                <a:sym typeface="Wingdings" pitchFamily="2" charset="2"/>
              </a:rPr>
              <a:t>Seen</a:t>
            </a:r>
            <a:r>
              <a:rPr lang="fr-FR" sz="1200" dirty="0" smtClean="0">
                <a:sym typeface="Wingdings" pitchFamily="2" charset="2"/>
              </a:rPr>
              <a:t> </a:t>
            </a:r>
            <a:r>
              <a:rPr lang="fr-FR" sz="1200" dirty="0" err="1" smtClean="0">
                <a:sym typeface="Wingdings" pitchFamily="2" charset="2"/>
              </a:rPr>
              <a:t>at</a:t>
            </a:r>
            <a:r>
              <a:rPr lang="fr-FR" sz="1200" dirty="0" smtClean="0">
                <a:sym typeface="Wingdings" pitchFamily="2" charset="2"/>
              </a:rPr>
              <a:t> 10:00am</a:t>
            </a:r>
            <a:endParaRPr lang="fr-FR" sz="1200" dirty="0"/>
          </a:p>
        </p:txBody>
      </p:sp>
      <p:sp>
        <p:nvSpPr>
          <p:cNvPr id="38" name="Rectangle 10"/>
          <p:cNvSpPr/>
          <p:nvPr/>
        </p:nvSpPr>
        <p:spPr>
          <a:xfrm>
            <a:off x="0" y="5373216"/>
            <a:ext cx="3347864" cy="9087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41" name="Picture 2"/>
          <p:cNvPicPr>
            <a:picLocks noGrp="1" noChangeAspect="1" noChangeArrowheads="1"/>
          </p:cNvPicPr>
          <p:nvPr>
            <p:ph idx="1"/>
          </p:nvPr>
        </p:nvPicPr>
        <p:blipFill>
          <a:blip r:embed="rId9" cstate="print"/>
          <a:srcRect l="18693" t="16542" r="45527" b="18227"/>
          <a:stretch>
            <a:fillRect/>
          </a:stretch>
        </p:blipFill>
        <p:spPr bwMode="auto">
          <a:xfrm>
            <a:off x="755576" y="5373216"/>
            <a:ext cx="886557" cy="908720"/>
          </a:xfrm>
          <a:prstGeom prst="rect">
            <a:avLst/>
          </a:prstGeom>
          <a:noFill/>
          <a:ln w="9525">
            <a:noFill/>
            <a:miter lim="800000"/>
            <a:headEnd/>
            <a:tailEnd/>
          </a:ln>
        </p:spPr>
      </p:pic>
      <p:pic>
        <p:nvPicPr>
          <p:cNvPr id="42" name="Picture 3"/>
          <p:cNvPicPr>
            <a:picLocks noChangeAspect="1" noChangeArrowheads="1"/>
          </p:cNvPicPr>
          <p:nvPr/>
        </p:nvPicPr>
        <p:blipFill>
          <a:blip r:embed="rId10" cstate="print"/>
          <a:srcRect l="26328" t="32702" r="56994" b="33266"/>
          <a:stretch>
            <a:fillRect/>
          </a:stretch>
        </p:blipFill>
        <p:spPr bwMode="auto">
          <a:xfrm>
            <a:off x="0" y="5373216"/>
            <a:ext cx="792088" cy="908720"/>
          </a:xfrm>
          <a:prstGeom prst="rect">
            <a:avLst/>
          </a:prstGeom>
          <a:noFill/>
          <a:ln w="9525">
            <a:noFill/>
            <a:miter lim="800000"/>
            <a:headEnd/>
            <a:tailEnd/>
          </a:ln>
        </p:spPr>
      </p:pic>
      <p:sp>
        <p:nvSpPr>
          <p:cNvPr id="43" name="Rectangle 13"/>
          <p:cNvSpPr/>
          <p:nvPr/>
        </p:nvSpPr>
        <p:spPr>
          <a:xfrm>
            <a:off x="1619672" y="5373216"/>
            <a:ext cx="864096" cy="908720"/>
          </a:xfrm>
          <a:prstGeom prst="rect">
            <a:avLst/>
          </a:prstGeom>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cxnSp>
        <p:nvCxnSpPr>
          <p:cNvPr id="44" name="Connecteur droit 17"/>
          <p:cNvCxnSpPr/>
          <p:nvPr/>
        </p:nvCxnSpPr>
        <p:spPr>
          <a:xfrm>
            <a:off x="2051720" y="5589240"/>
            <a:ext cx="0" cy="432048"/>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45" name="Connecteur droit 19"/>
          <p:cNvCxnSpPr/>
          <p:nvPr/>
        </p:nvCxnSpPr>
        <p:spPr>
          <a:xfrm>
            <a:off x="1835696" y="5805264"/>
            <a:ext cx="43204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46" name="Rectangle 61"/>
          <p:cNvSpPr/>
          <p:nvPr/>
        </p:nvSpPr>
        <p:spPr>
          <a:xfrm>
            <a:off x="0" y="6336704"/>
            <a:ext cx="9144000" cy="548680"/>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spcBef>
                <a:spcPct val="0"/>
              </a:spcBef>
            </a:pPr>
            <a:endParaRPr lang="fr-FR" sz="1400" dirty="0">
              <a:solidFill>
                <a:schemeClr val="tx1"/>
              </a:solidFill>
              <a:latin typeface="Gulim" pitchFamily="34" charset="-127"/>
              <a:ea typeface="Gulim" pitchFamily="34" charset="-127"/>
            </a:endParaRPr>
          </a:p>
        </p:txBody>
      </p:sp>
      <p:grpSp>
        <p:nvGrpSpPr>
          <p:cNvPr id="47" name="Grupo 6"/>
          <p:cNvGrpSpPr/>
          <p:nvPr/>
        </p:nvGrpSpPr>
        <p:grpSpPr>
          <a:xfrm>
            <a:off x="467544" y="6460178"/>
            <a:ext cx="432361" cy="310906"/>
            <a:chOff x="8269290" y="-495843"/>
            <a:chExt cx="627321" cy="467832"/>
          </a:xfrm>
        </p:grpSpPr>
        <p:pic>
          <p:nvPicPr>
            <p:cNvPr id="48" name="Picture 2" descr="http://tctechcrunch2011.files.wordpress.com/2013/03/cloud_icon_all.png?w=346"/>
            <p:cNvPicPr>
              <a:picLocks noChangeAspect="1" noChangeArrowheads="1"/>
            </p:cNvPicPr>
            <p:nvPr/>
          </p:nvPicPr>
          <p:blipFill rotWithShape="1">
            <a:blip r:embed="rId11" cstate="print">
              <a:clrChange>
                <a:clrFrom>
                  <a:srgbClr val="FFFEFF"/>
                </a:clrFrom>
                <a:clrTo>
                  <a:srgbClr val="FFFEFF">
                    <a:alpha val="0"/>
                  </a:srgbClr>
                </a:clrTo>
              </a:clrChange>
              <a:extLst>
                <a:ext uri="{28A0092B-C50C-407E-A947-70E740481C1C}">
                  <a14:useLocalDpi xmlns:a14="http://schemas.microsoft.com/office/drawing/2010/main" xmlns="" val="0"/>
                </a:ext>
              </a:extLst>
            </a:blip>
            <a:srcRect l="27721" t="5471" r="53244" b="80333"/>
            <a:stretch/>
          </p:blipFill>
          <p:spPr bwMode="auto">
            <a:xfrm>
              <a:off x="8269290" y="-495843"/>
              <a:ext cx="627321" cy="467832"/>
            </a:xfrm>
            <a:prstGeom prst="rect">
              <a:avLst/>
            </a:prstGeom>
            <a:noFill/>
            <a:extLst>
              <a:ext uri="{909E8E84-426E-40DD-AFC4-6F175D3DCCD1}">
                <a14:hiddenFill xmlns:a14="http://schemas.microsoft.com/office/drawing/2010/main" xmlns="">
                  <a:solidFill>
                    <a:srgbClr val="FFFFFF"/>
                  </a:solidFill>
                </a14:hiddenFill>
              </a:ext>
            </a:extLst>
          </p:spPr>
        </p:pic>
        <p:sp>
          <p:nvSpPr>
            <p:cNvPr id="49" name="Rectángulo 8"/>
            <p:cNvSpPr/>
            <p:nvPr/>
          </p:nvSpPr>
          <p:spPr>
            <a:xfrm>
              <a:off x="8542372" y="-441235"/>
              <a:ext cx="213869" cy="210094"/>
            </a:xfrm>
            <a:prstGeom prst="rect">
              <a:avLst/>
            </a:prstGeom>
            <a:solidFill>
              <a:srgbClr val="94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50" name="Picture 6" descr="https://encrypted-tbn3.gstatic.com/images?q=tbn:ANd9GcSpFxh93vHSvERIuWSu02JJR8HPz2ViYPNuIEbJUmCw6fFjWU8oPVu3jZAt"/>
          <p:cNvPicPr>
            <a:picLocks noChangeAspect="1" noChangeArrowheads="1"/>
          </p:cNvPicPr>
          <p:nvPr/>
        </p:nvPicPr>
        <p:blipFill>
          <a:blip r:embed="rId12" cstate="print">
            <a:clrChange>
              <a:clrFrom>
                <a:srgbClr val="FFFFFF"/>
              </a:clrFrom>
              <a:clrTo>
                <a:srgbClr val="FFFFFF">
                  <a:alpha val="0"/>
                </a:srgbClr>
              </a:clrTo>
            </a:clrChange>
            <a:extLst>
              <a:ext uri="{BEBA8EAE-BF5A-486C-A8C5-ECC9F3942E4B}">
                <a14:imgProps xmlns:a14="http://schemas.microsoft.com/office/drawing/2010/main" xmlns="">
                  <a14:imgLayer r:embed="rId13">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2813588" y="6468060"/>
            <a:ext cx="410509" cy="377177"/>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2" descr="http://tctechcrunch2011.files.wordpress.com/2013/03/cloud_icon_all.png?w=346"/>
          <p:cNvPicPr>
            <a:picLocks noChangeAspect="1" noChangeArrowheads="1"/>
          </p:cNvPicPr>
          <p:nvPr/>
        </p:nvPicPr>
        <p:blipFill rotWithShape="1">
          <a:blip r:embed="rId11" cstate="print">
            <a:clrChange>
              <a:clrFrom>
                <a:srgbClr val="FFFEFF"/>
              </a:clrFrom>
              <a:clrTo>
                <a:srgbClr val="FFFE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l="49500" t="78151" r="30820" b="8944"/>
          <a:stretch/>
        </p:blipFill>
        <p:spPr bwMode="auto">
          <a:xfrm>
            <a:off x="7450588" y="6460178"/>
            <a:ext cx="475817" cy="312011"/>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Imagen 11"/>
          <p:cNvPicPr>
            <a:picLocks noChangeAspect="1"/>
          </p:cNvPicPr>
          <p:nvPr/>
        </p:nvPicPr>
        <p:blipFill>
          <a:blip r:embed="rId14" cstate="print">
            <a:clrChange>
              <a:clrFrom>
                <a:srgbClr val="FFFFFF"/>
              </a:clrFrom>
              <a:clrTo>
                <a:srgbClr val="FFFFFF">
                  <a:alpha val="0"/>
                </a:srgbClr>
              </a:clrTo>
            </a:clrChange>
          </a:blip>
          <a:stretch>
            <a:fillRect/>
          </a:stretch>
        </p:blipFill>
        <p:spPr>
          <a:xfrm>
            <a:off x="5452898" y="6474769"/>
            <a:ext cx="419752" cy="298024"/>
          </a:xfrm>
          <a:prstGeom prst="rect">
            <a:avLst/>
          </a:prstGeom>
        </p:spPr>
      </p:pic>
      <p:sp>
        <p:nvSpPr>
          <p:cNvPr id="54" name="CuadroTexto 13"/>
          <p:cNvSpPr txBox="1"/>
          <p:nvPr/>
        </p:nvSpPr>
        <p:spPr>
          <a:xfrm>
            <a:off x="5814294" y="6438281"/>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Files</a:t>
            </a:r>
            <a:endParaRPr lang="en-AU" sz="1600" b="1" dirty="0">
              <a:solidFill>
                <a:srgbClr val="92D050"/>
              </a:solidFill>
              <a:latin typeface="Gulim" pitchFamily="34" charset="-127"/>
              <a:ea typeface="Gulim" pitchFamily="34" charset="-127"/>
            </a:endParaRPr>
          </a:p>
        </p:txBody>
      </p:sp>
      <p:sp>
        <p:nvSpPr>
          <p:cNvPr id="56" name="CuadroTexto 15"/>
          <p:cNvSpPr txBox="1"/>
          <p:nvPr/>
        </p:nvSpPr>
        <p:spPr>
          <a:xfrm>
            <a:off x="917449" y="6429156"/>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Chat</a:t>
            </a:r>
            <a:endParaRPr lang="en-AU" sz="1600" b="1" dirty="0">
              <a:solidFill>
                <a:srgbClr val="92D050"/>
              </a:solidFill>
              <a:latin typeface="Gulim" pitchFamily="34" charset="-127"/>
              <a:ea typeface="Gulim" pitchFamily="34" charset="-127"/>
            </a:endParaRPr>
          </a:p>
        </p:txBody>
      </p:sp>
      <p:sp>
        <p:nvSpPr>
          <p:cNvPr id="57" name="Rectângulo 56"/>
          <p:cNvSpPr/>
          <p:nvPr/>
        </p:nvSpPr>
        <p:spPr>
          <a:xfrm>
            <a:off x="1619672"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15" action="ppaction://hlinksldjump"/>
              </a:rPr>
              <a:t>Book Meeting</a:t>
            </a:r>
            <a:endParaRPr lang="pt-PT" sz="1100" dirty="0" smtClean="0">
              <a:solidFill>
                <a:schemeClr val="dk1"/>
              </a:solidFill>
            </a:endParaRPr>
          </a:p>
        </p:txBody>
      </p:sp>
      <p:sp>
        <p:nvSpPr>
          <p:cNvPr id="58" name="Rectângulo 57"/>
          <p:cNvSpPr/>
          <p:nvPr/>
        </p:nvSpPr>
        <p:spPr>
          <a:xfrm>
            <a:off x="2411760" y="0"/>
            <a:ext cx="936104"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16" action="ppaction://hlinksldjump"/>
              </a:rPr>
              <a:t>Task </a:t>
            </a:r>
            <a:r>
              <a:rPr lang="pt-PT" sz="1100" dirty="0" err="1" smtClean="0">
                <a:solidFill>
                  <a:schemeClr val="dk1"/>
                </a:solidFill>
                <a:hlinkClick r:id="rId16" action="ppaction://hlinksldjump"/>
              </a:rPr>
              <a:t>Allocation</a:t>
            </a:r>
            <a:endParaRPr lang="pt-PT" sz="1100" dirty="0" smtClean="0">
              <a:solidFill>
                <a:schemeClr val="dk1"/>
              </a:solidFill>
            </a:endParaRPr>
          </a:p>
        </p:txBody>
      </p:sp>
      <p:sp>
        <p:nvSpPr>
          <p:cNvPr id="59" name="CuadroTexto 14"/>
          <p:cNvSpPr txBox="1"/>
          <p:nvPr/>
        </p:nvSpPr>
        <p:spPr>
          <a:xfrm>
            <a:off x="3194919" y="6432530"/>
            <a:ext cx="1558652" cy="338554"/>
          </a:xfrm>
          <a:prstGeom prst="rect">
            <a:avLst/>
          </a:prstGeom>
          <a:noFill/>
        </p:spPr>
        <p:txBody>
          <a:bodyPr wrap="square" rtlCol="0">
            <a:spAutoFit/>
          </a:bodyPr>
          <a:lstStyle/>
          <a:p>
            <a:r>
              <a:rPr lang="en-AU" sz="1600" b="1" dirty="0" smtClean="0">
                <a:latin typeface="Gulim" pitchFamily="34" charset="-127"/>
                <a:ea typeface="Gulim" pitchFamily="34" charset="-127"/>
                <a:hlinkClick r:id="rId15" action="ppaction://hlinksldjump"/>
              </a:rPr>
              <a:t>Calendar</a:t>
            </a:r>
            <a:endParaRPr lang="en-AU" sz="1600" b="1" dirty="0">
              <a:latin typeface="Gulim" pitchFamily="34" charset="-127"/>
              <a:ea typeface="Gulim" pitchFamily="34" charset="-127"/>
            </a:endParaRPr>
          </a:p>
        </p:txBody>
      </p:sp>
      <p:sp>
        <p:nvSpPr>
          <p:cNvPr id="60" name="CuadroTexto 12"/>
          <p:cNvSpPr txBox="1"/>
          <p:nvPr/>
        </p:nvSpPr>
        <p:spPr>
          <a:xfrm>
            <a:off x="7926405" y="6419648"/>
            <a:ext cx="1558652" cy="338554"/>
          </a:xfrm>
          <a:prstGeom prst="rect">
            <a:avLst/>
          </a:prstGeom>
          <a:noFill/>
        </p:spPr>
        <p:txBody>
          <a:bodyPr wrap="square" rtlCol="0">
            <a:spAutoFit/>
          </a:bodyPr>
          <a:lstStyle/>
          <a:p>
            <a:r>
              <a:rPr lang="en-AU" sz="1600" b="1" dirty="0">
                <a:latin typeface="Gulim" pitchFamily="34" charset="-127"/>
                <a:ea typeface="Gulim" pitchFamily="34" charset="-127"/>
                <a:hlinkClick r:id="rId17" action="ppaction://hlinksldjump"/>
              </a:rPr>
              <a:t>Tasks</a:t>
            </a:r>
            <a:endParaRPr lang="en-AU" sz="1600" b="1" dirty="0">
              <a:latin typeface="Gulim" pitchFamily="34" charset="-127"/>
              <a:ea typeface="Gulim" pitchFamily="34" charset="-127"/>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347864"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5" name="Rectangle 4"/>
          <p:cNvSpPr/>
          <p:nvPr/>
        </p:nvSpPr>
        <p:spPr>
          <a:xfrm>
            <a:off x="0" y="404664"/>
            <a:ext cx="3347864" cy="4046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latin typeface="Gulim" pitchFamily="34" charset="-127"/>
                <a:ea typeface="Gulim" pitchFamily="34" charset="-127"/>
              </a:rPr>
              <a:t>Chat</a:t>
            </a:r>
            <a:endParaRPr lang="fr-FR" b="1" dirty="0">
              <a:latin typeface="Gulim" pitchFamily="34" charset="-127"/>
              <a:ea typeface="Gulim" pitchFamily="34" charset="-127"/>
            </a:endParaRPr>
          </a:p>
        </p:txBody>
      </p:sp>
      <p:sp>
        <p:nvSpPr>
          <p:cNvPr id="6" name="ZoneTexte 5"/>
          <p:cNvSpPr txBox="1"/>
          <p:nvPr/>
        </p:nvSpPr>
        <p:spPr>
          <a:xfrm>
            <a:off x="179512" y="1484784"/>
            <a:ext cx="1656184" cy="369332"/>
          </a:xfrm>
          <a:prstGeom prst="rect">
            <a:avLst/>
          </a:prstGeom>
          <a:noFill/>
        </p:spPr>
        <p:txBody>
          <a:bodyPr wrap="square" rtlCol="0">
            <a:spAutoFit/>
          </a:bodyPr>
          <a:lstStyle/>
          <a:p>
            <a:r>
              <a:rPr lang="fr-FR" b="1" dirty="0" smtClean="0"/>
              <a:t>Ana:</a:t>
            </a:r>
            <a:endParaRPr lang="fr-FR" b="1" dirty="0"/>
          </a:p>
        </p:txBody>
      </p:sp>
      <p:sp>
        <p:nvSpPr>
          <p:cNvPr id="10" name="ZoneTexte 9"/>
          <p:cNvSpPr txBox="1"/>
          <p:nvPr/>
        </p:nvSpPr>
        <p:spPr>
          <a:xfrm>
            <a:off x="179512" y="2996952"/>
            <a:ext cx="1224136" cy="369332"/>
          </a:xfrm>
          <a:prstGeom prst="rect">
            <a:avLst/>
          </a:prstGeom>
          <a:noFill/>
        </p:spPr>
        <p:txBody>
          <a:bodyPr wrap="square" rtlCol="0">
            <a:spAutoFit/>
          </a:bodyPr>
          <a:lstStyle/>
          <a:p>
            <a:r>
              <a:rPr lang="fr-FR" b="1" dirty="0" smtClean="0"/>
              <a:t>Clémence</a:t>
            </a:r>
            <a:r>
              <a:rPr lang="fr-FR" dirty="0" smtClean="0"/>
              <a:t>:</a:t>
            </a:r>
            <a:endParaRPr lang="fr-FR" dirty="0"/>
          </a:p>
        </p:txBody>
      </p:sp>
      <p:sp>
        <p:nvSpPr>
          <p:cNvPr id="82" name="Rectangle 52"/>
          <p:cNvSpPr/>
          <p:nvPr/>
        </p:nvSpPr>
        <p:spPr>
          <a:xfrm>
            <a:off x="7308304" y="0"/>
            <a:ext cx="1872208" cy="83671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pPr>
            <a:r>
              <a:rPr lang="fr-FR" b="1" dirty="0" smtClean="0">
                <a:latin typeface="Gulim" pitchFamily="34" charset="-127"/>
                <a:ea typeface="Gulim" pitchFamily="34" charset="-127"/>
              </a:rPr>
              <a:t>Sketch</a:t>
            </a:r>
            <a:endParaRPr lang="fr-FR" b="1" dirty="0">
              <a:latin typeface="Gulim" pitchFamily="34" charset="-127"/>
              <a:ea typeface="Gulim" pitchFamily="34" charset="-127"/>
            </a:endParaRPr>
          </a:p>
        </p:txBody>
      </p:sp>
      <p:sp>
        <p:nvSpPr>
          <p:cNvPr id="84" name="Rectangle 52"/>
          <p:cNvSpPr/>
          <p:nvPr/>
        </p:nvSpPr>
        <p:spPr>
          <a:xfrm>
            <a:off x="5292080" y="0"/>
            <a:ext cx="1944216" cy="836712"/>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fr-FR" sz="2000" b="1" dirty="0" smtClean="0">
                <a:latin typeface="Gulim" pitchFamily="34" charset="-127"/>
                <a:ea typeface="Gulim" pitchFamily="34" charset="-127"/>
              </a:rPr>
              <a:t>Edit</a:t>
            </a:r>
            <a:endParaRPr lang="fr-FR" sz="2000" b="1" dirty="0" smtClean="0">
              <a:latin typeface="Gulim" pitchFamily="34" charset="-127"/>
              <a:ea typeface="Gulim" pitchFamily="34" charset="-127"/>
              <a:hlinkClick r:id="rId2" action="ppaction://hlinksldjump"/>
            </a:endParaRPr>
          </a:p>
        </p:txBody>
      </p:sp>
      <p:sp>
        <p:nvSpPr>
          <p:cNvPr id="39" name="Rectângulo 38"/>
          <p:cNvSpPr/>
          <p:nvPr/>
        </p:nvSpPr>
        <p:spPr>
          <a:xfrm>
            <a:off x="35496"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3" action="ppaction://hlinksldjump"/>
              </a:rPr>
              <a:t>Week 4</a:t>
            </a:r>
            <a:endParaRPr lang="pt-PT" sz="1100" dirty="0" smtClean="0">
              <a:solidFill>
                <a:schemeClr val="dk1"/>
              </a:solidFill>
            </a:endParaRPr>
          </a:p>
        </p:txBody>
      </p:sp>
      <p:sp>
        <p:nvSpPr>
          <p:cNvPr id="40" name="Rectângulo 39"/>
          <p:cNvSpPr/>
          <p:nvPr/>
        </p:nvSpPr>
        <p:spPr>
          <a:xfrm>
            <a:off x="827584" y="0"/>
            <a:ext cx="720080" cy="3772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pPr>
            <a:r>
              <a:rPr lang="pt-PT" sz="1100" b="1" dirty="0" smtClean="0">
                <a:solidFill>
                  <a:schemeClr val="tx1"/>
                </a:solidFill>
                <a:ea typeface="Gulim" pitchFamily="34" charset="-127"/>
                <a:hlinkClick r:id="rId4" action="ppaction://hlinksldjump"/>
              </a:rPr>
              <a:t>Week 5</a:t>
            </a:r>
            <a:endParaRPr lang="pt-PT" sz="1100" b="1" dirty="0" smtClean="0">
              <a:solidFill>
                <a:schemeClr val="tx1"/>
              </a:solidFill>
              <a:ea typeface="Gulim" pitchFamily="34" charset="-127"/>
              <a:hlinkClick r:id="rId3" action="ppaction://hlinksldjump"/>
            </a:endParaRPr>
          </a:p>
        </p:txBody>
      </p:sp>
      <p:sp>
        <p:nvSpPr>
          <p:cNvPr id="31" name="Rectangle 52"/>
          <p:cNvSpPr/>
          <p:nvPr/>
        </p:nvSpPr>
        <p:spPr>
          <a:xfrm>
            <a:off x="3419872" y="0"/>
            <a:ext cx="1872208" cy="836712"/>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fr-FR" sz="2000" b="1" dirty="0" smtClean="0">
                <a:latin typeface="Gulim" pitchFamily="34" charset="-127"/>
                <a:ea typeface="Gulim" pitchFamily="34" charset="-127"/>
              </a:rPr>
              <a:t>Docs</a:t>
            </a:r>
            <a:endParaRPr lang="fr-FR" sz="2000" b="1" dirty="0">
              <a:latin typeface="Gulim" pitchFamily="34" charset="-127"/>
              <a:ea typeface="Gulim" pitchFamily="34" charset="-127"/>
            </a:endParaRPr>
          </a:p>
        </p:txBody>
      </p:sp>
      <p:pic>
        <p:nvPicPr>
          <p:cNvPr id="21506" name="Picture 2"/>
          <p:cNvPicPr>
            <a:picLocks noChangeAspect="1" noChangeArrowheads="1"/>
          </p:cNvPicPr>
          <p:nvPr/>
        </p:nvPicPr>
        <p:blipFill>
          <a:blip r:embed="rId5" cstate="print"/>
          <a:srcRect b="82355"/>
          <a:stretch>
            <a:fillRect/>
          </a:stretch>
        </p:blipFill>
        <p:spPr bwMode="auto">
          <a:xfrm>
            <a:off x="3347864" y="836712"/>
            <a:ext cx="5796136" cy="648072"/>
          </a:xfrm>
          <a:prstGeom prst="rect">
            <a:avLst/>
          </a:prstGeom>
          <a:noFill/>
          <a:ln w="9525">
            <a:noFill/>
            <a:miter lim="800000"/>
            <a:headEnd/>
            <a:tailEnd/>
          </a:ln>
        </p:spPr>
      </p:pic>
      <p:pic>
        <p:nvPicPr>
          <p:cNvPr id="21509" name="Picture 5"/>
          <p:cNvPicPr>
            <a:picLocks noChangeAspect="1" noChangeArrowheads="1"/>
          </p:cNvPicPr>
          <p:nvPr/>
        </p:nvPicPr>
        <p:blipFill>
          <a:blip r:embed="rId6" cstate="print"/>
          <a:srcRect t="17516" b="8657"/>
          <a:stretch>
            <a:fillRect/>
          </a:stretch>
        </p:blipFill>
        <p:spPr bwMode="auto">
          <a:xfrm>
            <a:off x="3347864" y="1457400"/>
            <a:ext cx="5796136" cy="5400600"/>
          </a:xfrm>
          <a:prstGeom prst="rect">
            <a:avLst/>
          </a:prstGeom>
          <a:noFill/>
          <a:ln w="9525">
            <a:noFill/>
            <a:miter lim="800000"/>
            <a:headEnd/>
            <a:tailEnd/>
          </a:ln>
        </p:spPr>
      </p:pic>
      <p:pic>
        <p:nvPicPr>
          <p:cNvPr id="37" name="Picture 4" descr="C:\Users\Ana Bianchi\Desktop\empathy-map-poster_1.jpg">
            <a:hlinkClick r:id="rId7" action="ppaction://hlinksldjump"/>
          </p:cNvPr>
          <p:cNvPicPr>
            <a:picLocks noChangeAspect="1" noChangeArrowheads="1"/>
          </p:cNvPicPr>
          <p:nvPr/>
        </p:nvPicPr>
        <p:blipFill>
          <a:blip r:embed="rId8" cstate="print"/>
          <a:srcRect/>
          <a:stretch>
            <a:fillRect/>
          </a:stretch>
        </p:blipFill>
        <p:spPr bwMode="auto">
          <a:xfrm>
            <a:off x="3347864" y="1554963"/>
            <a:ext cx="5616624" cy="3746245"/>
          </a:xfrm>
          <a:prstGeom prst="rect">
            <a:avLst/>
          </a:prstGeom>
          <a:noFill/>
        </p:spPr>
      </p:pic>
      <p:sp>
        <p:nvSpPr>
          <p:cNvPr id="38" name="Rectangle à coins arrondis 6"/>
          <p:cNvSpPr/>
          <p:nvPr/>
        </p:nvSpPr>
        <p:spPr>
          <a:xfrm>
            <a:off x="539552" y="1988840"/>
            <a:ext cx="2664296" cy="720080"/>
          </a:xfrm>
          <a:prstGeom prst="wedgeRoundRectCallout">
            <a:avLst>
              <a:gd name="adj1" fmla="val -37156"/>
              <a:gd name="adj2" fmla="val -7816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600" dirty="0" smtClean="0"/>
              <a:t>Hey, </a:t>
            </a:r>
            <a:r>
              <a:rPr lang="fr-FR" sz="1600" dirty="0" err="1" smtClean="0"/>
              <a:t>let’s</a:t>
            </a:r>
            <a:r>
              <a:rPr lang="fr-FR" sz="1600" dirty="0" smtClean="0"/>
              <a:t> do the </a:t>
            </a:r>
            <a:r>
              <a:rPr lang="fr-FR" sz="1600" dirty="0" err="1" smtClean="0"/>
              <a:t>Empathy</a:t>
            </a:r>
            <a:r>
              <a:rPr lang="fr-FR" sz="1600" dirty="0" smtClean="0"/>
              <a:t> </a:t>
            </a:r>
            <a:r>
              <a:rPr lang="fr-FR" sz="1600" dirty="0" err="1" smtClean="0"/>
              <a:t>Map</a:t>
            </a:r>
            <a:r>
              <a:rPr lang="fr-FR" sz="1600" dirty="0" smtClean="0"/>
              <a:t> </a:t>
            </a:r>
            <a:r>
              <a:rPr lang="fr-FR" sz="1600" dirty="0" err="1" smtClean="0"/>
              <a:t>together</a:t>
            </a:r>
            <a:r>
              <a:rPr lang="fr-FR" sz="1600" dirty="0" smtClean="0"/>
              <a:t>?</a:t>
            </a:r>
          </a:p>
          <a:p>
            <a:r>
              <a:rPr lang="fr-FR" sz="1600" dirty="0" smtClean="0"/>
              <a:t>	         </a:t>
            </a:r>
            <a:r>
              <a:rPr lang="fr-FR" sz="1200" dirty="0" err="1" smtClean="0"/>
              <a:t>Seen</a:t>
            </a:r>
            <a:r>
              <a:rPr lang="fr-FR" sz="1200" dirty="0" smtClean="0"/>
              <a:t> </a:t>
            </a:r>
            <a:r>
              <a:rPr lang="fr-FR" sz="1200" dirty="0" err="1" smtClean="0"/>
              <a:t>at</a:t>
            </a:r>
            <a:r>
              <a:rPr lang="fr-FR" sz="1200" dirty="0" smtClean="0"/>
              <a:t> 10:00am</a:t>
            </a:r>
            <a:endParaRPr lang="fr-FR" sz="1600" dirty="0"/>
          </a:p>
        </p:txBody>
      </p:sp>
      <p:sp>
        <p:nvSpPr>
          <p:cNvPr id="41" name="Rectangle à coins arrondis 8"/>
          <p:cNvSpPr/>
          <p:nvPr/>
        </p:nvSpPr>
        <p:spPr>
          <a:xfrm>
            <a:off x="251520" y="3573016"/>
            <a:ext cx="2592288" cy="648072"/>
          </a:xfrm>
          <a:prstGeom prst="wedgeRoundRectCallout">
            <a:avLst>
              <a:gd name="adj1" fmla="val -36922"/>
              <a:gd name="adj2" fmla="val -7816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1600" dirty="0" smtClean="0">
                <a:sym typeface="Wingdings" pitchFamily="2" charset="2"/>
              </a:rPr>
              <a:t>Sure!</a:t>
            </a:r>
          </a:p>
          <a:p>
            <a:r>
              <a:rPr lang="fr-FR" sz="1600" dirty="0" smtClean="0">
                <a:sym typeface="Wingdings" pitchFamily="2" charset="2"/>
              </a:rPr>
              <a:t>	        </a:t>
            </a:r>
            <a:r>
              <a:rPr lang="fr-FR" sz="1200" dirty="0" err="1" smtClean="0">
                <a:sym typeface="Wingdings" pitchFamily="2" charset="2"/>
              </a:rPr>
              <a:t>Seen</a:t>
            </a:r>
            <a:r>
              <a:rPr lang="fr-FR" sz="1200" dirty="0" smtClean="0">
                <a:sym typeface="Wingdings" pitchFamily="2" charset="2"/>
              </a:rPr>
              <a:t> </a:t>
            </a:r>
            <a:r>
              <a:rPr lang="fr-FR" sz="1200" dirty="0" err="1" smtClean="0">
                <a:sym typeface="Wingdings" pitchFamily="2" charset="2"/>
              </a:rPr>
              <a:t>at</a:t>
            </a:r>
            <a:r>
              <a:rPr lang="fr-FR" sz="1200" dirty="0" smtClean="0">
                <a:sym typeface="Wingdings" pitchFamily="2" charset="2"/>
              </a:rPr>
              <a:t> 10:00am</a:t>
            </a:r>
            <a:endParaRPr lang="fr-FR" sz="1200" dirty="0"/>
          </a:p>
        </p:txBody>
      </p:sp>
      <p:sp>
        <p:nvSpPr>
          <p:cNvPr id="48" name="Rectangle 10"/>
          <p:cNvSpPr/>
          <p:nvPr/>
        </p:nvSpPr>
        <p:spPr>
          <a:xfrm>
            <a:off x="0" y="5373216"/>
            <a:ext cx="3347864" cy="9087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49" name="Picture 2"/>
          <p:cNvPicPr>
            <a:picLocks noGrp="1" noChangeAspect="1" noChangeArrowheads="1"/>
          </p:cNvPicPr>
          <p:nvPr>
            <p:ph idx="1"/>
          </p:nvPr>
        </p:nvPicPr>
        <p:blipFill>
          <a:blip r:embed="rId9" cstate="print"/>
          <a:srcRect l="18693" t="16542" r="45527" b="18227"/>
          <a:stretch>
            <a:fillRect/>
          </a:stretch>
        </p:blipFill>
        <p:spPr bwMode="auto">
          <a:xfrm>
            <a:off x="755576" y="5373216"/>
            <a:ext cx="886557" cy="908720"/>
          </a:xfrm>
          <a:prstGeom prst="rect">
            <a:avLst/>
          </a:prstGeom>
          <a:noFill/>
          <a:ln w="9525">
            <a:noFill/>
            <a:miter lim="800000"/>
            <a:headEnd/>
            <a:tailEnd/>
          </a:ln>
        </p:spPr>
      </p:pic>
      <p:pic>
        <p:nvPicPr>
          <p:cNvPr id="50" name="Picture 3"/>
          <p:cNvPicPr>
            <a:picLocks noChangeAspect="1" noChangeArrowheads="1"/>
          </p:cNvPicPr>
          <p:nvPr/>
        </p:nvPicPr>
        <p:blipFill>
          <a:blip r:embed="rId10" cstate="print"/>
          <a:srcRect l="26328" t="32702" r="56994" b="33266"/>
          <a:stretch>
            <a:fillRect/>
          </a:stretch>
        </p:blipFill>
        <p:spPr bwMode="auto">
          <a:xfrm>
            <a:off x="0" y="5373216"/>
            <a:ext cx="792088" cy="908720"/>
          </a:xfrm>
          <a:prstGeom prst="rect">
            <a:avLst/>
          </a:prstGeom>
          <a:noFill/>
          <a:ln w="9525">
            <a:noFill/>
            <a:miter lim="800000"/>
            <a:headEnd/>
            <a:tailEnd/>
          </a:ln>
        </p:spPr>
      </p:pic>
      <p:sp>
        <p:nvSpPr>
          <p:cNvPr id="51" name="Rectangle 13"/>
          <p:cNvSpPr/>
          <p:nvPr/>
        </p:nvSpPr>
        <p:spPr>
          <a:xfrm>
            <a:off x="1619672" y="5373216"/>
            <a:ext cx="864096" cy="908720"/>
          </a:xfrm>
          <a:prstGeom prst="rect">
            <a:avLst/>
          </a:prstGeom>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cxnSp>
        <p:nvCxnSpPr>
          <p:cNvPr id="52" name="Connecteur droit 17"/>
          <p:cNvCxnSpPr/>
          <p:nvPr/>
        </p:nvCxnSpPr>
        <p:spPr>
          <a:xfrm>
            <a:off x="2051720" y="5589240"/>
            <a:ext cx="0" cy="432048"/>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53" name="Connecteur droit 19"/>
          <p:cNvCxnSpPr/>
          <p:nvPr/>
        </p:nvCxnSpPr>
        <p:spPr>
          <a:xfrm>
            <a:off x="1835696" y="5805264"/>
            <a:ext cx="43204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54" name="Rectangle 61"/>
          <p:cNvSpPr/>
          <p:nvPr/>
        </p:nvSpPr>
        <p:spPr>
          <a:xfrm>
            <a:off x="0" y="6336704"/>
            <a:ext cx="9144000" cy="548680"/>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spcBef>
                <a:spcPct val="0"/>
              </a:spcBef>
            </a:pPr>
            <a:endParaRPr lang="fr-FR" sz="1400" dirty="0">
              <a:solidFill>
                <a:schemeClr val="tx1"/>
              </a:solidFill>
              <a:latin typeface="Gulim" pitchFamily="34" charset="-127"/>
              <a:ea typeface="Gulim" pitchFamily="34" charset="-127"/>
            </a:endParaRPr>
          </a:p>
        </p:txBody>
      </p:sp>
      <p:grpSp>
        <p:nvGrpSpPr>
          <p:cNvPr id="55" name="Grupo 6"/>
          <p:cNvGrpSpPr/>
          <p:nvPr/>
        </p:nvGrpSpPr>
        <p:grpSpPr>
          <a:xfrm>
            <a:off x="467544" y="6460178"/>
            <a:ext cx="432361" cy="310906"/>
            <a:chOff x="8269290" y="-495843"/>
            <a:chExt cx="627321" cy="467832"/>
          </a:xfrm>
        </p:grpSpPr>
        <p:pic>
          <p:nvPicPr>
            <p:cNvPr id="56" name="Picture 2" descr="http://tctechcrunch2011.files.wordpress.com/2013/03/cloud_icon_all.png?w=346"/>
            <p:cNvPicPr>
              <a:picLocks noChangeAspect="1" noChangeArrowheads="1"/>
            </p:cNvPicPr>
            <p:nvPr/>
          </p:nvPicPr>
          <p:blipFill rotWithShape="1">
            <a:blip r:embed="rId11" cstate="print">
              <a:clrChange>
                <a:clrFrom>
                  <a:srgbClr val="FFFEFF"/>
                </a:clrFrom>
                <a:clrTo>
                  <a:srgbClr val="FFFEFF">
                    <a:alpha val="0"/>
                  </a:srgbClr>
                </a:clrTo>
              </a:clrChange>
              <a:extLst>
                <a:ext uri="{28A0092B-C50C-407E-A947-70E740481C1C}">
                  <a14:useLocalDpi xmlns:a14="http://schemas.microsoft.com/office/drawing/2010/main" xmlns="" val="0"/>
                </a:ext>
              </a:extLst>
            </a:blip>
            <a:srcRect l="27721" t="5471" r="53244" b="80333"/>
            <a:stretch/>
          </p:blipFill>
          <p:spPr bwMode="auto">
            <a:xfrm>
              <a:off x="8269290" y="-495843"/>
              <a:ext cx="627321" cy="467832"/>
            </a:xfrm>
            <a:prstGeom prst="rect">
              <a:avLst/>
            </a:prstGeom>
            <a:noFill/>
            <a:extLst>
              <a:ext uri="{909E8E84-426E-40DD-AFC4-6F175D3DCCD1}">
                <a14:hiddenFill xmlns:a14="http://schemas.microsoft.com/office/drawing/2010/main" xmlns="">
                  <a:solidFill>
                    <a:srgbClr val="FFFFFF"/>
                  </a:solidFill>
                </a14:hiddenFill>
              </a:ext>
            </a:extLst>
          </p:spPr>
        </p:pic>
        <p:sp>
          <p:nvSpPr>
            <p:cNvPr id="57" name="Rectángulo 8"/>
            <p:cNvSpPr/>
            <p:nvPr/>
          </p:nvSpPr>
          <p:spPr>
            <a:xfrm>
              <a:off x="8542372" y="-441235"/>
              <a:ext cx="213869" cy="210094"/>
            </a:xfrm>
            <a:prstGeom prst="rect">
              <a:avLst/>
            </a:prstGeom>
            <a:solidFill>
              <a:srgbClr val="94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58" name="Picture 6" descr="https://encrypted-tbn3.gstatic.com/images?q=tbn:ANd9GcSpFxh93vHSvERIuWSu02JJR8HPz2ViYPNuIEbJUmCw6fFjWU8oPVu3jZAt"/>
          <p:cNvPicPr>
            <a:picLocks noChangeAspect="1" noChangeArrowheads="1"/>
          </p:cNvPicPr>
          <p:nvPr/>
        </p:nvPicPr>
        <p:blipFill>
          <a:blip r:embed="rId12" cstate="print">
            <a:clrChange>
              <a:clrFrom>
                <a:srgbClr val="FFFFFF"/>
              </a:clrFrom>
              <a:clrTo>
                <a:srgbClr val="FFFFFF">
                  <a:alpha val="0"/>
                </a:srgbClr>
              </a:clrTo>
            </a:clrChange>
            <a:extLst>
              <a:ext uri="{BEBA8EAE-BF5A-486C-A8C5-ECC9F3942E4B}">
                <a14:imgProps xmlns:a14="http://schemas.microsoft.com/office/drawing/2010/main" xmlns="">
                  <a14:imgLayer r:embed="rId13">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2813588" y="6468060"/>
            <a:ext cx="410509" cy="377177"/>
          </a:xfrm>
          <a:prstGeom prst="rect">
            <a:avLst/>
          </a:prstGeom>
          <a:noFill/>
          <a:extLst>
            <a:ext uri="{909E8E84-426E-40DD-AFC4-6F175D3DCCD1}">
              <a14:hiddenFill xmlns:a14="http://schemas.microsoft.com/office/drawing/2010/main" xmlns="">
                <a:solidFill>
                  <a:srgbClr val="FFFFFF"/>
                </a:solidFill>
              </a14:hiddenFill>
            </a:ext>
          </a:extLst>
        </p:spPr>
      </p:pic>
      <p:pic>
        <p:nvPicPr>
          <p:cNvPr id="59" name="Picture 2" descr="http://tctechcrunch2011.files.wordpress.com/2013/03/cloud_icon_all.png?w=346"/>
          <p:cNvPicPr>
            <a:picLocks noChangeAspect="1" noChangeArrowheads="1"/>
          </p:cNvPicPr>
          <p:nvPr/>
        </p:nvPicPr>
        <p:blipFill rotWithShape="1">
          <a:blip r:embed="rId11" cstate="print">
            <a:clrChange>
              <a:clrFrom>
                <a:srgbClr val="FFFEFF"/>
              </a:clrFrom>
              <a:clrTo>
                <a:srgbClr val="FFFE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l="49500" t="78151" r="30820" b="8944"/>
          <a:stretch/>
        </p:blipFill>
        <p:spPr bwMode="auto">
          <a:xfrm>
            <a:off x="7450588" y="6460178"/>
            <a:ext cx="475817" cy="312011"/>
          </a:xfrm>
          <a:prstGeom prst="rect">
            <a:avLst/>
          </a:prstGeom>
          <a:noFill/>
          <a:extLst>
            <a:ext uri="{909E8E84-426E-40DD-AFC4-6F175D3DCCD1}">
              <a14:hiddenFill xmlns:a14="http://schemas.microsoft.com/office/drawing/2010/main" xmlns="">
                <a:solidFill>
                  <a:srgbClr val="FFFFFF"/>
                </a:solidFill>
              </a14:hiddenFill>
            </a:ext>
          </a:extLst>
        </p:spPr>
      </p:pic>
      <p:pic>
        <p:nvPicPr>
          <p:cNvPr id="60" name="Imagen 11"/>
          <p:cNvPicPr>
            <a:picLocks noChangeAspect="1"/>
          </p:cNvPicPr>
          <p:nvPr/>
        </p:nvPicPr>
        <p:blipFill>
          <a:blip r:embed="rId14" cstate="print">
            <a:clrChange>
              <a:clrFrom>
                <a:srgbClr val="FFFFFF"/>
              </a:clrFrom>
              <a:clrTo>
                <a:srgbClr val="FFFFFF">
                  <a:alpha val="0"/>
                </a:srgbClr>
              </a:clrTo>
            </a:clrChange>
          </a:blip>
          <a:stretch>
            <a:fillRect/>
          </a:stretch>
        </p:blipFill>
        <p:spPr>
          <a:xfrm>
            <a:off x="5452898" y="6474769"/>
            <a:ext cx="419752" cy="298024"/>
          </a:xfrm>
          <a:prstGeom prst="rect">
            <a:avLst/>
          </a:prstGeom>
        </p:spPr>
      </p:pic>
      <p:sp>
        <p:nvSpPr>
          <p:cNvPr id="62" name="CuadroTexto 13"/>
          <p:cNvSpPr txBox="1"/>
          <p:nvPr/>
        </p:nvSpPr>
        <p:spPr>
          <a:xfrm>
            <a:off x="5814294" y="6438281"/>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Files</a:t>
            </a:r>
            <a:endParaRPr lang="en-AU" sz="1600" b="1" dirty="0">
              <a:solidFill>
                <a:srgbClr val="92D050"/>
              </a:solidFill>
              <a:latin typeface="Gulim" pitchFamily="34" charset="-127"/>
              <a:ea typeface="Gulim" pitchFamily="34" charset="-127"/>
            </a:endParaRPr>
          </a:p>
        </p:txBody>
      </p:sp>
      <p:sp>
        <p:nvSpPr>
          <p:cNvPr id="64" name="CuadroTexto 15"/>
          <p:cNvSpPr txBox="1"/>
          <p:nvPr/>
        </p:nvSpPr>
        <p:spPr>
          <a:xfrm>
            <a:off x="917449" y="6429156"/>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Chat</a:t>
            </a:r>
            <a:endParaRPr lang="en-AU" sz="1600" b="1" dirty="0">
              <a:solidFill>
                <a:srgbClr val="92D050"/>
              </a:solidFill>
              <a:latin typeface="Gulim" pitchFamily="34" charset="-127"/>
              <a:ea typeface="Gulim" pitchFamily="34" charset="-127"/>
            </a:endParaRPr>
          </a:p>
        </p:txBody>
      </p:sp>
      <p:sp>
        <p:nvSpPr>
          <p:cNvPr id="35" name="Rectângulo 34"/>
          <p:cNvSpPr/>
          <p:nvPr/>
        </p:nvSpPr>
        <p:spPr>
          <a:xfrm>
            <a:off x="1619672"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15" action="ppaction://hlinksldjump"/>
              </a:rPr>
              <a:t>Book Meeting</a:t>
            </a:r>
            <a:endParaRPr lang="pt-PT" sz="1100" dirty="0" smtClean="0">
              <a:solidFill>
                <a:schemeClr val="dk1"/>
              </a:solidFill>
            </a:endParaRPr>
          </a:p>
        </p:txBody>
      </p:sp>
      <p:sp>
        <p:nvSpPr>
          <p:cNvPr id="36" name="Rectângulo 35"/>
          <p:cNvSpPr/>
          <p:nvPr/>
        </p:nvSpPr>
        <p:spPr>
          <a:xfrm>
            <a:off x="2411760" y="0"/>
            <a:ext cx="936104"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16" action="ppaction://hlinksldjump"/>
              </a:rPr>
              <a:t>Task </a:t>
            </a:r>
            <a:r>
              <a:rPr lang="pt-PT" sz="1100" dirty="0" err="1" smtClean="0">
                <a:solidFill>
                  <a:schemeClr val="dk1"/>
                </a:solidFill>
                <a:hlinkClick r:id="rId16" action="ppaction://hlinksldjump"/>
              </a:rPr>
              <a:t>Allocation</a:t>
            </a:r>
            <a:endParaRPr lang="pt-PT" sz="1100" dirty="0" smtClean="0">
              <a:solidFill>
                <a:schemeClr val="dk1"/>
              </a:solidFill>
            </a:endParaRPr>
          </a:p>
        </p:txBody>
      </p:sp>
      <p:sp>
        <p:nvSpPr>
          <p:cNvPr id="42" name="CuadroTexto 14"/>
          <p:cNvSpPr txBox="1"/>
          <p:nvPr/>
        </p:nvSpPr>
        <p:spPr>
          <a:xfrm>
            <a:off x="3194919" y="6432530"/>
            <a:ext cx="1558652" cy="338554"/>
          </a:xfrm>
          <a:prstGeom prst="rect">
            <a:avLst/>
          </a:prstGeom>
          <a:noFill/>
        </p:spPr>
        <p:txBody>
          <a:bodyPr wrap="square" rtlCol="0">
            <a:spAutoFit/>
          </a:bodyPr>
          <a:lstStyle/>
          <a:p>
            <a:r>
              <a:rPr lang="en-AU" sz="1600" b="1" dirty="0" smtClean="0">
                <a:latin typeface="Gulim" pitchFamily="34" charset="-127"/>
                <a:ea typeface="Gulim" pitchFamily="34" charset="-127"/>
                <a:hlinkClick r:id="rId15" action="ppaction://hlinksldjump"/>
              </a:rPr>
              <a:t>Calendar</a:t>
            </a:r>
            <a:endParaRPr lang="en-AU" sz="1600" b="1" dirty="0">
              <a:latin typeface="Gulim" pitchFamily="34" charset="-127"/>
              <a:ea typeface="Gulim" pitchFamily="34" charset="-127"/>
            </a:endParaRPr>
          </a:p>
        </p:txBody>
      </p:sp>
      <p:sp>
        <p:nvSpPr>
          <p:cNvPr id="43" name="CuadroTexto 12"/>
          <p:cNvSpPr txBox="1"/>
          <p:nvPr/>
        </p:nvSpPr>
        <p:spPr>
          <a:xfrm>
            <a:off x="7926405" y="6419648"/>
            <a:ext cx="1558652" cy="338554"/>
          </a:xfrm>
          <a:prstGeom prst="rect">
            <a:avLst/>
          </a:prstGeom>
          <a:noFill/>
        </p:spPr>
        <p:txBody>
          <a:bodyPr wrap="square" rtlCol="0">
            <a:spAutoFit/>
          </a:bodyPr>
          <a:lstStyle/>
          <a:p>
            <a:r>
              <a:rPr lang="en-AU" sz="1600" b="1" dirty="0">
                <a:latin typeface="Gulim" pitchFamily="34" charset="-127"/>
                <a:ea typeface="Gulim" pitchFamily="34" charset="-127"/>
                <a:hlinkClick r:id="rId17" action="ppaction://hlinksldjump"/>
              </a:rPr>
              <a:t>Tasks</a:t>
            </a:r>
            <a:endParaRPr lang="en-AU" sz="1600" b="1" dirty="0">
              <a:latin typeface="Gulim" pitchFamily="34" charset="-127"/>
              <a:ea typeface="Gulim" pitchFamily="34" charset="-127"/>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347864"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5" name="Rectangle 4"/>
          <p:cNvSpPr/>
          <p:nvPr/>
        </p:nvSpPr>
        <p:spPr>
          <a:xfrm>
            <a:off x="0" y="404664"/>
            <a:ext cx="3347864" cy="4046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latin typeface="Gulim" pitchFamily="34" charset="-127"/>
                <a:ea typeface="Gulim" pitchFamily="34" charset="-127"/>
              </a:rPr>
              <a:t>Chat</a:t>
            </a:r>
            <a:endParaRPr lang="fr-FR" b="1" dirty="0">
              <a:latin typeface="Gulim" pitchFamily="34" charset="-127"/>
              <a:ea typeface="Gulim" pitchFamily="34" charset="-127"/>
            </a:endParaRPr>
          </a:p>
        </p:txBody>
      </p:sp>
      <p:sp>
        <p:nvSpPr>
          <p:cNvPr id="6" name="ZoneTexte 5"/>
          <p:cNvSpPr txBox="1"/>
          <p:nvPr/>
        </p:nvSpPr>
        <p:spPr>
          <a:xfrm>
            <a:off x="179512" y="1484784"/>
            <a:ext cx="1656184" cy="369332"/>
          </a:xfrm>
          <a:prstGeom prst="rect">
            <a:avLst/>
          </a:prstGeom>
          <a:noFill/>
        </p:spPr>
        <p:txBody>
          <a:bodyPr wrap="square" rtlCol="0">
            <a:spAutoFit/>
          </a:bodyPr>
          <a:lstStyle/>
          <a:p>
            <a:r>
              <a:rPr lang="fr-FR" b="1" dirty="0" smtClean="0">
                <a:hlinkClick r:id="rId2" action="ppaction://hlinksldjump"/>
              </a:rPr>
              <a:t>Ana:</a:t>
            </a:r>
            <a:endParaRPr lang="fr-FR" b="1" dirty="0"/>
          </a:p>
        </p:txBody>
      </p:sp>
      <p:sp>
        <p:nvSpPr>
          <p:cNvPr id="7" name="Rectangle à coins arrondis 6"/>
          <p:cNvSpPr/>
          <p:nvPr/>
        </p:nvSpPr>
        <p:spPr>
          <a:xfrm>
            <a:off x="539552" y="1988840"/>
            <a:ext cx="2664296" cy="720080"/>
          </a:xfrm>
          <a:prstGeom prst="wedgeRoundRectCallout">
            <a:avLst>
              <a:gd name="adj1" fmla="val -37156"/>
              <a:gd name="adj2" fmla="val -7816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600" dirty="0" err="1" smtClean="0"/>
              <a:t>What</a:t>
            </a:r>
            <a:r>
              <a:rPr lang="fr-FR" sz="1600" dirty="0" smtClean="0"/>
              <a:t> do </a:t>
            </a:r>
            <a:r>
              <a:rPr lang="fr-FR" sz="1600" dirty="0" err="1" smtClean="0"/>
              <a:t>you</a:t>
            </a:r>
            <a:r>
              <a:rPr lang="fr-FR" sz="1600" dirty="0" smtClean="0"/>
              <a:t> </a:t>
            </a:r>
            <a:r>
              <a:rPr lang="fr-FR" sz="1600" dirty="0" err="1" smtClean="0"/>
              <a:t>think</a:t>
            </a:r>
            <a:r>
              <a:rPr lang="fr-FR" sz="1600" dirty="0" smtClean="0"/>
              <a:t> about « You </a:t>
            </a:r>
            <a:r>
              <a:rPr lang="fr-FR" sz="1600" dirty="0" err="1" smtClean="0"/>
              <a:t>won’t</a:t>
            </a:r>
            <a:r>
              <a:rPr lang="fr-FR" sz="1600" dirty="0" smtClean="0"/>
              <a:t> </a:t>
            </a:r>
            <a:r>
              <a:rPr lang="fr-FR" sz="1600" dirty="0" err="1" smtClean="0"/>
              <a:t>find</a:t>
            </a:r>
            <a:r>
              <a:rPr lang="fr-FR" sz="1600" dirty="0" smtClean="0"/>
              <a:t> a job »?</a:t>
            </a:r>
          </a:p>
          <a:p>
            <a:r>
              <a:rPr lang="fr-FR" sz="1200" dirty="0" smtClean="0"/>
              <a:t>                                      </a:t>
            </a:r>
            <a:r>
              <a:rPr lang="fr-FR" sz="1200" dirty="0" err="1" smtClean="0"/>
              <a:t>Seen</a:t>
            </a:r>
            <a:r>
              <a:rPr lang="fr-FR" sz="1200" dirty="0" smtClean="0"/>
              <a:t> </a:t>
            </a:r>
            <a:r>
              <a:rPr lang="fr-FR" sz="1200" dirty="0" err="1" smtClean="0"/>
              <a:t>at</a:t>
            </a:r>
            <a:r>
              <a:rPr lang="fr-FR" sz="1200" dirty="0" smtClean="0"/>
              <a:t> 10:04pm</a:t>
            </a:r>
            <a:endParaRPr lang="fr-FR" sz="1200" dirty="0"/>
          </a:p>
        </p:txBody>
      </p:sp>
      <p:sp>
        <p:nvSpPr>
          <p:cNvPr id="9" name="Rectangle à coins arrondis 8"/>
          <p:cNvSpPr/>
          <p:nvPr/>
        </p:nvSpPr>
        <p:spPr>
          <a:xfrm>
            <a:off x="251520" y="3573016"/>
            <a:ext cx="2592288" cy="792088"/>
          </a:xfrm>
          <a:prstGeom prst="wedgeRoundRectCallout">
            <a:avLst>
              <a:gd name="adj1" fmla="val -36922"/>
              <a:gd name="adj2" fmla="val -7816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1600" dirty="0" err="1" smtClean="0">
                <a:sym typeface="Wingdings" pitchFamily="2" charset="2"/>
              </a:rPr>
              <a:t>What</a:t>
            </a:r>
            <a:r>
              <a:rPr lang="fr-FR" sz="1600" dirty="0" smtClean="0">
                <a:sym typeface="Wingdings" pitchFamily="2" charset="2"/>
              </a:rPr>
              <a:t> about « You </a:t>
            </a:r>
            <a:r>
              <a:rPr lang="fr-FR" sz="1600" dirty="0" err="1" smtClean="0">
                <a:sym typeface="Wingdings" pitchFamily="2" charset="2"/>
              </a:rPr>
              <a:t>need</a:t>
            </a:r>
            <a:r>
              <a:rPr lang="fr-FR" sz="1600" dirty="0" smtClean="0">
                <a:sym typeface="Wingdings" pitchFamily="2" charset="2"/>
              </a:rPr>
              <a:t> to </a:t>
            </a:r>
            <a:r>
              <a:rPr lang="fr-FR" sz="1600" dirty="0" err="1" smtClean="0">
                <a:sym typeface="Wingdings" pitchFamily="2" charset="2"/>
              </a:rPr>
              <a:t>work</a:t>
            </a:r>
            <a:r>
              <a:rPr lang="fr-FR" sz="1600" dirty="0" smtClean="0">
                <a:sym typeface="Wingdings" pitchFamily="2" charset="2"/>
              </a:rPr>
              <a:t> hard »?</a:t>
            </a:r>
          </a:p>
          <a:p>
            <a:r>
              <a:rPr lang="fr-FR" sz="1600" dirty="0" smtClean="0"/>
              <a:t>                           </a:t>
            </a:r>
            <a:r>
              <a:rPr lang="fr-FR" sz="1200" dirty="0" err="1" smtClean="0"/>
              <a:t>Seen</a:t>
            </a:r>
            <a:r>
              <a:rPr lang="fr-FR" sz="1200" dirty="0" smtClean="0"/>
              <a:t> </a:t>
            </a:r>
            <a:r>
              <a:rPr lang="fr-FR" sz="1200" dirty="0" err="1" smtClean="0"/>
              <a:t>at</a:t>
            </a:r>
            <a:r>
              <a:rPr lang="fr-FR" sz="1200" dirty="0" smtClean="0"/>
              <a:t> 10:04pm</a:t>
            </a:r>
            <a:endParaRPr lang="fr-FR" sz="1600" dirty="0"/>
          </a:p>
        </p:txBody>
      </p:sp>
      <p:sp>
        <p:nvSpPr>
          <p:cNvPr id="10" name="ZoneTexte 9"/>
          <p:cNvSpPr txBox="1"/>
          <p:nvPr/>
        </p:nvSpPr>
        <p:spPr>
          <a:xfrm>
            <a:off x="179512" y="2996952"/>
            <a:ext cx="1224136" cy="369332"/>
          </a:xfrm>
          <a:prstGeom prst="rect">
            <a:avLst/>
          </a:prstGeom>
          <a:noFill/>
        </p:spPr>
        <p:txBody>
          <a:bodyPr wrap="square" rtlCol="0">
            <a:spAutoFit/>
          </a:bodyPr>
          <a:lstStyle/>
          <a:p>
            <a:r>
              <a:rPr lang="fr-FR" b="1" dirty="0" smtClean="0"/>
              <a:t>Clémence</a:t>
            </a:r>
            <a:r>
              <a:rPr lang="fr-FR" dirty="0" smtClean="0"/>
              <a:t>:</a:t>
            </a:r>
            <a:endParaRPr lang="fr-FR" dirty="0"/>
          </a:p>
        </p:txBody>
      </p:sp>
      <p:sp>
        <p:nvSpPr>
          <p:cNvPr id="11" name="Rectangle 10"/>
          <p:cNvSpPr/>
          <p:nvPr/>
        </p:nvSpPr>
        <p:spPr>
          <a:xfrm>
            <a:off x="0" y="5373216"/>
            <a:ext cx="3347864" cy="9087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1026" name="Picture 2"/>
          <p:cNvPicPr>
            <a:picLocks noGrp="1" noChangeAspect="1" noChangeArrowheads="1"/>
          </p:cNvPicPr>
          <p:nvPr>
            <p:ph idx="1"/>
          </p:nvPr>
        </p:nvPicPr>
        <p:blipFill>
          <a:blip r:embed="rId3" cstate="print"/>
          <a:srcRect l="18693" t="16542" r="45527" b="18227"/>
          <a:stretch>
            <a:fillRect/>
          </a:stretch>
        </p:blipFill>
        <p:spPr bwMode="auto">
          <a:xfrm>
            <a:off x="755576" y="5373216"/>
            <a:ext cx="886557" cy="90872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26328" t="32702" r="56994" b="33266"/>
          <a:stretch>
            <a:fillRect/>
          </a:stretch>
        </p:blipFill>
        <p:spPr bwMode="auto">
          <a:xfrm>
            <a:off x="0" y="5373216"/>
            <a:ext cx="792088" cy="908720"/>
          </a:xfrm>
          <a:prstGeom prst="rect">
            <a:avLst/>
          </a:prstGeom>
          <a:noFill/>
          <a:ln w="9525">
            <a:noFill/>
            <a:miter lim="800000"/>
            <a:headEnd/>
            <a:tailEnd/>
          </a:ln>
        </p:spPr>
      </p:pic>
      <p:sp>
        <p:nvSpPr>
          <p:cNvPr id="14" name="Rectangle 13"/>
          <p:cNvSpPr/>
          <p:nvPr/>
        </p:nvSpPr>
        <p:spPr>
          <a:xfrm>
            <a:off x="1619672" y="5373216"/>
            <a:ext cx="864096" cy="908720"/>
          </a:xfrm>
          <a:prstGeom prst="rect">
            <a:avLst/>
          </a:prstGeom>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cxnSp>
        <p:nvCxnSpPr>
          <p:cNvPr id="18" name="Connecteur droit 17"/>
          <p:cNvCxnSpPr/>
          <p:nvPr/>
        </p:nvCxnSpPr>
        <p:spPr>
          <a:xfrm>
            <a:off x="2051720" y="5589240"/>
            <a:ext cx="0" cy="432048"/>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20" name="Connecteur droit 19"/>
          <p:cNvCxnSpPr/>
          <p:nvPr/>
        </p:nvCxnSpPr>
        <p:spPr>
          <a:xfrm>
            <a:off x="1835696" y="5805264"/>
            <a:ext cx="43204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82" name="Rectangle 52"/>
          <p:cNvSpPr/>
          <p:nvPr/>
        </p:nvSpPr>
        <p:spPr>
          <a:xfrm>
            <a:off x="7308304" y="0"/>
            <a:ext cx="1872208" cy="83671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pPr>
            <a:r>
              <a:rPr lang="fr-FR" b="1" dirty="0" smtClean="0">
                <a:latin typeface="Gulim" pitchFamily="34" charset="-127"/>
                <a:ea typeface="Gulim" pitchFamily="34" charset="-127"/>
              </a:rPr>
              <a:t>Sketch</a:t>
            </a:r>
            <a:endParaRPr lang="fr-FR" b="1" dirty="0">
              <a:latin typeface="Gulim" pitchFamily="34" charset="-127"/>
              <a:ea typeface="Gulim" pitchFamily="34" charset="-127"/>
            </a:endParaRPr>
          </a:p>
        </p:txBody>
      </p:sp>
      <p:sp>
        <p:nvSpPr>
          <p:cNvPr id="84" name="Rectangle 52"/>
          <p:cNvSpPr/>
          <p:nvPr/>
        </p:nvSpPr>
        <p:spPr>
          <a:xfrm>
            <a:off x="5292080" y="0"/>
            <a:ext cx="1944216" cy="836712"/>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fr-FR" sz="2000" b="1" dirty="0" smtClean="0">
                <a:latin typeface="Gulim" pitchFamily="34" charset="-127"/>
                <a:ea typeface="Gulim" pitchFamily="34" charset="-127"/>
              </a:rPr>
              <a:t>Edit</a:t>
            </a:r>
            <a:endParaRPr lang="fr-FR" sz="2000" b="1" dirty="0" smtClean="0">
              <a:latin typeface="Gulim" pitchFamily="34" charset="-127"/>
              <a:ea typeface="Gulim" pitchFamily="34" charset="-127"/>
              <a:hlinkClick r:id="rId5" action="ppaction://hlinksldjump"/>
            </a:endParaRPr>
          </a:p>
        </p:txBody>
      </p:sp>
      <p:sp>
        <p:nvSpPr>
          <p:cNvPr id="39" name="Rectângulo 38"/>
          <p:cNvSpPr/>
          <p:nvPr/>
        </p:nvSpPr>
        <p:spPr>
          <a:xfrm>
            <a:off x="35496"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6" action="ppaction://hlinksldjump"/>
              </a:rPr>
              <a:t>Week 4</a:t>
            </a:r>
            <a:endParaRPr lang="pt-PT" sz="1100" dirty="0" smtClean="0">
              <a:solidFill>
                <a:schemeClr val="dk1"/>
              </a:solidFill>
            </a:endParaRPr>
          </a:p>
        </p:txBody>
      </p:sp>
      <p:sp>
        <p:nvSpPr>
          <p:cNvPr id="40" name="Rectângulo 39"/>
          <p:cNvSpPr/>
          <p:nvPr/>
        </p:nvSpPr>
        <p:spPr>
          <a:xfrm>
            <a:off x="827584" y="0"/>
            <a:ext cx="720080" cy="3772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pPr>
            <a:r>
              <a:rPr lang="pt-PT" sz="1100" b="1" dirty="0" smtClean="0">
                <a:solidFill>
                  <a:schemeClr val="tx1"/>
                </a:solidFill>
                <a:ea typeface="Gulim" pitchFamily="34" charset="-127"/>
                <a:hlinkClick r:id="rId7" action="ppaction://hlinksldjump"/>
              </a:rPr>
              <a:t>Week 5</a:t>
            </a:r>
            <a:endParaRPr lang="pt-PT" sz="1100" b="1" dirty="0" smtClean="0">
              <a:solidFill>
                <a:schemeClr val="tx1"/>
              </a:solidFill>
              <a:ea typeface="Gulim" pitchFamily="34" charset="-127"/>
              <a:hlinkClick r:id="rId6" action="ppaction://hlinksldjump"/>
            </a:endParaRPr>
          </a:p>
        </p:txBody>
      </p:sp>
      <p:sp>
        <p:nvSpPr>
          <p:cNvPr id="31" name="Rectangle 52"/>
          <p:cNvSpPr/>
          <p:nvPr/>
        </p:nvSpPr>
        <p:spPr>
          <a:xfrm>
            <a:off x="3419872" y="0"/>
            <a:ext cx="1872208" cy="836712"/>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fr-FR" sz="2000" b="1" dirty="0" smtClean="0">
                <a:latin typeface="Gulim" pitchFamily="34" charset="-127"/>
                <a:ea typeface="Gulim" pitchFamily="34" charset="-127"/>
              </a:rPr>
              <a:t>Docs</a:t>
            </a:r>
            <a:endParaRPr lang="fr-FR" sz="2000" b="1" dirty="0">
              <a:latin typeface="Gulim" pitchFamily="34" charset="-127"/>
              <a:ea typeface="Gulim" pitchFamily="34" charset="-127"/>
            </a:endParaRPr>
          </a:p>
        </p:txBody>
      </p:sp>
      <p:pic>
        <p:nvPicPr>
          <p:cNvPr id="21506" name="Picture 2"/>
          <p:cNvPicPr>
            <a:picLocks noChangeAspect="1" noChangeArrowheads="1"/>
          </p:cNvPicPr>
          <p:nvPr/>
        </p:nvPicPr>
        <p:blipFill>
          <a:blip r:embed="rId8" cstate="print"/>
          <a:srcRect b="82355"/>
          <a:stretch>
            <a:fillRect/>
          </a:stretch>
        </p:blipFill>
        <p:spPr bwMode="auto">
          <a:xfrm>
            <a:off x="3347864" y="836712"/>
            <a:ext cx="5796136" cy="648072"/>
          </a:xfrm>
          <a:prstGeom prst="rect">
            <a:avLst/>
          </a:prstGeom>
          <a:noFill/>
          <a:ln w="9525">
            <a:noFill/>
            <a:miter lim="800000"/>
            <a:headEnd/>
            <a:tailEnd/>
          </a:ln>
        </p:spPr>
      </p:pic>
      <p:pic>
        <p:nvPicPr>
          <p:cNvPr id="21509" name="Picture 5"/>
          <p:cNvPicPr>
            <a:picLocks noChangeAspect="1" noChangeArrowheads="1"/>
          </p:cNvPicPr>
          <p:nvPr/>
        </p:nvPicPr>
        <p:blipFill>
          <a:blip r:embed="rId9" cstate="print"/>
          <a:srcRect t="17516" b="8657"/>
          <a:stretch>
            <a:fillRect/>
          </a:stretch>
        </p:blipFill>
        <p:spPr bwMode="auto">
          <a:xfrm>
            <a:off x="3347864" y="1457400"/>
            <a:ext cx="5796136" cy="5400600"/>
          </a:xfrm>
          <a:prstGeom prst="rect">
            <a:avLst/>
          </a:prstGeom>
          <a:noFill/>
          <a:ln w="9525">
            <a:noFill/>
            <a:miter lim="800000"/>
            <a:headEnd/>
            <a:tailEnd/>
          </a:ln>
        </p:spPr>
      </p:pic>
      <p:pic>
        <p:nvPicPr>
          <p:cNvPr id="37" name="Picture 4" descr="C:\Users\Ana Bianchi\Desktop\empathy-map-poster_1.jpg"/>
          <p:cNvPicPr>
            <a:picLocks noChangeAspect="1" noChangeArrowheads="1"/>
          </p:cNvPicPr>
          <p:nvPr/>
        </p:nvPicPr>
        <p:blipFill>
          <a:blip r:embed="rId10" cstate="print"/>
          <a:srcRect/>
          <a:stretch>
            <a:fillRect/>
          </a:stretch>
        </p:blipFill>
        <p:spPr bwMode="auto">
          <a:xfrm>
            <a:off x="3347864" y="1554963"/>
            <a:ext cx="5616624" cy="3746245"/>
          </a:xfrm>
          <a:prstGeom prst="rect">
            <a:avLst/>
          </a:prstGeom>
          <a:noFill/>
        </p:spPr>
      </p:pic>
      <p:pic>
        <p:nvPicPr>
          <p:cNvPr id="22530" name="Picture 2"/>
          <p:cNvPicPr>
            <a:picLocks noChangeAspect="1" noChangeArrowheads="1"/>
          </p:cNvPicPr>
          <p:nvPr/>
        </p:nvPicPr>
        <p:blipFill>
          <a:blip r:embed="rId11" cstate="print"/>
          <a:srcRect l="553" t="18329" r="56006" b="29500"/>
          <a:stretch>
            <a:fillRect/>
          </a:stretch>
        </p:blipFill>
        <p:spPr bwMode="auto">
          <a:xfrm>
            <a:off x="3347864" y="1556792"/>
            <a:ext cx="5652120" cy="3816424"/>
          </a:xfrm>
          <a:prstGeom prst="rect">
            <a:avLst/>
          </a:prstGeom>
          <a:noFill/>
          <a:ln w="9525">
            <a:noFill/>
            <a:miter lim="800000"/>
            <a:headEnd/>
            <a:tailEnd/>
          </a:ln>
        </p:spPr>
      </p:pic>
      <p:sp>
        <p:nvSpPr>
          <p:cNvPr id="25" name="Rectangle 61"/>
          <p:cNvSpPr/>
          <p:nvPr/>
        </p:nvSpPr>
        <p:spPr>
          <a:xfrm>
            <a:off x="0" y="6336704"/>
            <a:ext cx="9144000" cy="548680"/>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spcBef>
                <a:spcPct val="0"/>
              </a:spcBef>
            </a:pPr>
            <a:endParaRPr lang="fr-FR" sz="1400" dirty="0">
              <a:solidFill>
                <a:schemeClr val="tx1"/>
              </a:solidFill>
              <a:latin typeface="Gulim" pitchFamily="34" charset="-127"/>
              <a:ea typeface="Gulim" pitchFamily="34" charset="-127"/>
            </a:endParaRPr>
          </a:p>
        </p:txBody>
      </p:sp>
      <p:grpSp>
        <p:nvGrpSpPr>
          <p:cNvPr id="26" name="Grupo 6"/>
          <p:cNvGrpSpPr/>
          <p:nvPr/>
        </p:nvGrpSpPr>
        <p:grpSpPr>
          <a:xfrm>
            <a:off x="467544" y="6460178"/>
            <a:ext cx="432361" cy="310906"/>
            <a:chOff x="8269290" y="-495843"/>
            <a:chExt cx="627321" cy="467832"/>
          </a:xfrm>
        </p:grpSpPr>
        <p:pic>
          <p:nvPicPr>
            <p:cNvPr id="27" name="Picture 2" descr="http://tctechcrunch2011.files.wordpress.com/2013/03/cloud_icon_all.png?w=346"/>
            <p:cNvPicPr>
              <a:picLocks noChangeAspect="1" noChangeArrowheads="1"/>
            </p:cNvPicPr>
            <p:nvPr/>
          </p:nvPicPr>
          <p:blipFill rotWithShape="1">
            <a:blip r:embed="rId12" cstate="print">
              <a:clrChange>
                <a:clrFrom>
                  <a:srgbClr val="FFFEFF"/>
                </a:clrFrom>
                <a:clrTo>
                  <a:srgbClr val="FFFEFF">
                    <a:alpha val="0"/>
                  </a:srgbClr>
                </a:clrTo>
              </a:clrChange>
              <a:extLst>
                <a:ext uri="{28A0092B-C50C-407E-A947-70E740481C1C}">
                  <a14:useLocalDpi xmlns:a14="http://schemas.microsoft.com/office/drawing/2010/main" xmlns="" val="0"/>
                </a:ext>
              </a:extLst>
            </a:blip>
            <a:srcRect l="27721" t="5471" r="53244" b="80333"/>
            <a:stretch/>
          </p:blipFill>
          <p:spPr bwMode="auto">
            <a:xfrm>
              <a:off x="8269290" y="-495843"/>
              <a:ext cx="627321" cy="467832"/>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Rectángulo 8"/>
            <p:cNvSpPr/>
            <p:nvPr/>
          </p:nvSpPr>
          <p:spPr>
            <a:xfrm>
              <a:off x="8542372" y="-441235"/>
              <a:ext cx="213869" cy="210094"/>
            </a:xfrm>
            <a:prstGeom prst="rect">
              <a:avLst/>
            </a:prstGeom>
            <a:solidFill>
              <a:srgbClr val="94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29" name="Picture 6" descr="https://encrypted-tbn3.gstatic.com/images?q=tbn:ANd9GcSpFxh93vHSvERIuWSu02JJR8HPz2ViYPNuIEbJUmCw6fFjWU8oPVu3jZAt"/>
          <p:cNvPicPr>
            <a:picLocks noChangeAspect="1" noChangeArrowheads="1"/>
          </p:cNvPicPr>
          <p:nvPr/>
        </p:nvPicPr>
        <p:blipFill>
          <a:blip r:embed="rId13" cstate="print">
            <a:clrChange>
              <a:clrFrom>
                <a:srgbClr val="FFFFFF"/>
              </a:clrFrom>
              <a:clrTo>
                <a:srgbClr val="FFFFFF">
                  <a:alpha val="0"/>
                </a:srgbClr>
              </a:clrTo>
            </a:clrChange>
            <a:extLst>
              <a:ext uri="{BEBA8EAE-BF5A-486C-A8C5-ECC9F3942E4B}">
                <a14:imgProps xmlns:a14="http://schemas.microsoft.com/office/drawing/2010/main" xmlns="">
                  <a14:imgLayer r:embed="rId14">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2813588" y="6468060"/>
            <a:ext cx="410509" cy="377177"/>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2" descr="http://tctechcrunch2011.files.wordpress.com/2013/03/cloud_icon_all.png?w=346"/>
          <p:cNvPicPr>
            <a:picLocks noChangeAspect="1" noChangeArrowheads="1"/>
          </p:cNvPicPr>
          <p:nvPr/>
        </p:nvPicPr>
        <p:blipFill rotWithShape="1">
          <a:blip r:embed="rId12" cstate="print">
            <a:clrChange>
              <a:clrFrom>
                <a:srgbClr val="FFFEFF"/>
              </a:clrFrom>
              <a:clrTo>
                <a:srgbClr val="FFFE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l="49500" t="78151" r="30820" b="8944"/>
          <a:stretch/>
        </p:blipFill>
        <p:spPr bwMode="auto">
          <a:xfrm>
            <a:off x="7450588" y="6460178"/>
            <a:ext cx="475817" cy="312011"/>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Imagen 11"/>
          <p:cNvPicPr>
            <a:picLocks noChangeAspect="1"/>
          </p:cNvPicPr>
          <p:nvPr/>
        </p:nvPicPr>
        <p:blipFill>
          <a:blip r:embed="rId15" cstate="print">
            <a:clrChange>
              <a:clrFrom>
                <a:srgbClr val="FFFFFF"/>
              </a:clrFrom>
              <a:clrTo>
                <a:srgbClr val="FFFFFF">
                  <a:alpha val="0"/>
                </a:srgbClr>
              </a:clrTo>
            </a:clrChange>
          </a:blip>
          <a:stretch>
            <a:fillRect/>
          </a:stretch>
        </p:blipFill>
        <p:spPr>
          <a:xfrm>
            <a:off x="5452898" y="6474769"/>
            <a:ext cx="419752" cy="298024"/>
          </a:xfrm>
          <a:prstGeom prst="rect">
            <a:avLst/>
          </a:prstGeom>
        </p:spPr>
      </p:pic>
      <p:sp>
        <p:nvSpPr>
          <p:cNvPr id="34" name="CuadroTexto 13"/>
          <p:cNvSpPr txBox="1"/>
          <p:nvPr/>
        </p:nvSpPr>
        <p:spPr>
          <a:xfrm>
            <a:off x="5814294" y="6438281"/>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Files</a:t>
            </a:r>
            <a:endParaRPr lang="en-AU" sz="1600" b="1" dirty="0">
              <a:solidFill>
                <a:srgbClr val="92D050"/>
              </a:solidFill>
              <a:latin typeface="Gulim" pitchFamily="34" charset="-127"/>
              <a:ea typeface="Gulim" pitchFamily="34" charset="-127"/>
            </a:endParaRPr>
          </a:p>
        </p:txBody>
      </p:sp>
      <p:sp>
        <p:nvSpPr>
          <p:cNvPr id="36" name="CuadroTexto 15"/>
          <p:cNvSpPr txBox="1"/>
          <p:nvPr/>
        </p:nvSpPr>
        <p:spPr>
          <a:xfrm>
            <a:off x="917449" y="6429156"/>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Chat</a:t>
            </a:r>
            <a:endParaRPr lang="en-AU" sz="1600" b="1" dirty="0">
              <a:solidFill>
                <a:srgbClr val="92D050"/>
              </a:solidFill>
              <a:latin typeface="Gulim" pitchFamily="34" charset="-127"/>
              <a:ea typeface="Gulim" pitchFamily="34" charset="-127"/>
            </a:endParaRPr>
          </a:p>
        </p:txBody>
      </p:sp>
      <p:sp>
        <p:nvSpPr>
          <p:cNvPr id="38" name="Rectângulo 37"/>
          <p:cNvSpPr/>
          <p:nvPr/>
        </p:nvSpPr>
        <p:spPr>
          <a:xfrm>
            <a:off x="1619672"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16" action="ppaction://hlinksldjump"/>
              </a:rPr>
              <a:t>Book Meeting</a:t>
            </a:r>
            <a:endParaRPr lang="pt-PT" sz="1100" dirty="0" smtClean="0">
              <a:solidFill>
                <a:schemeClr val="dk1"/>
              </a:solidFill>
            </a:endParaRPr>
          </a:p>
        </p:txBody>
      </p:sp>
      <p:sp>
        <p:nvSpPr>
          <p:cNvPr id="41" name="Rectângulo 40"/>
          <p:cNvSpPr/>
          <p:nvPr/>
        </p:nvSpPr>
        <p:spPr>
          <a:xfrm>
            <a:off x="2411760" y="0"/>
            <a:ext cx="936104"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17" action="ppaction://hlinksldjump"/>
              </a:rPr>
              <a:t>Task </a:t>
            </a:r>
            <a:r>
              <a:rPr lang="pt-PT" sz="1100" dirty="0" err="1" smtClean="0">
                <a:solidFill>
                  <a:schemeClr val="dk1"/>
                </a:solidFill>
                <a:hlinkClick r:id="rId17" action="ppaction://hlinksldjump"/>
              </a:rPr>
              <a:t>Allocation</a:t>
            </a:r>
            <a:endParaRPr lang="pt-PT" sz="1100" dirty="0" smtClean="0">
              <a:solidFill>
                <a:schemeClr val="dk1"/>
              </a:solidFill>
            </a:endParaRPr>
          </a:p>
        </p:txBody>
      </p:sp>
      <p:sp>
        <p:nvSpPr>
          <p:cNvPr id="42" name="CuadroTexto 14"/>
          <p:cNvSpPr txBox="1"/>
          <p:nvPr/>
        </p:nvSpPr>
        <p:spPr>
          <a:xfrm>
            <a:off x="3194919" y="6432530"/>
            <a:ext cx="1558652" cy="338554"/>
          </a:xfrm>
          <a:prstGeom prst="rect">
            <a:avLst/>
          </a:prstGeom>
          <a:noFill/>
        </p:spPr>
        <p:txBody>
          <a:bodyPr wrap="square" rtlCol="0">
            <a:spAutoFit/>
          </a:bodyPr>
          <a:lstStyle/>
          <a:p>
            <a:r>
              <a:rPr lang="en-AU" sz="1600" b="1" dirty="0" smtClean="0">
                <a:latin typeface="Gulim" pitchFamily="34" charset="-127"/>
                <a:ea typeface="Gulim" pitchFamily="34" charset="-127"/>
                <a:hlinkClick r:id="rId16" action="ppaction://hlinksldjump"/>
              </a:rPr>
              <a:t>Calendar</a:t>
            </a:r>
            <a:endParaRPr lang="en-AU" sz="1600" b="1" dirty="0">
              <a:latin typeface="Gulim" pitchFamily="34" charset="-127"/>
              <a:ea typeface="Gulim" pitchFamily="34" charset="-127"/>
            </a:endParaRPr>
          </a:p>
        </p:txBody>
      </p:sp>
      <p:sp>
        <p:nvSpPr>
          <p:cNvPr id="43" name="CuadroTexto 12"/>
          <p:cNvSpPr txBox="1"/>
          <p:nvPr/>
        </p:nvSpPr>
        <p:spPr>
          <a:xfrm>
            <a:off x="7926405" y="6419648"/>
            <a:ext cx="1558652" cy="338554"/>
          </a:xfrm>
          <a:prstGeom prst="rect">
            <a:avLst/>
          </a:prstGeom>
          <a:noFill/>
        </p:spPr>
        <p:txBody>
          <a:bodyPr wrap="square" rtlCol="0">
            <a:spAutoFit/>
          </a:bodyPr>
          <a:lstStyle/>
          <a:p>
            <a:r>
              <a:rPr lang="en-AU" sz="1600" b="1" dirty="0">
                <a:latin typeface="Gulim" pitchFamily="34" charset="-127"/>
                <a:ea typeface="Gulim" pitchFamily="34" charset="-127"/>
                <a:hlinkClick r:id="rId18" action="ppaction://hlinksldjump"/>
              </a:rPr>
              <a:t>Tasks</a:t>
            </a:r>
            <a:endParaRPr lang="en-AU" sz="1600" b="1" dirty="0">
              <a:latin typeface="Gulim" pitchFamily="34" charset="-127"/>
              <a:ea typeface="Gulim" pitchFamily="34" charset="-127"/>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347864"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5" name="Rectangle 4"/>
          <p:cNvSpPr/>
          <p:nvPr/>
        </p:nvSpPr>
        <p:spPr>
          <a:xfrm>
            <a:off x="0" y="404664"/>
            <a:ext cx="3347864" cy="4046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latin typeface="Gulim" pitchFamily="34" charset="-127"/>
                <a:ea typeface="Gulim" pitchFamily="34" charset="-127"/>
              </a:rPr>
              <a:t>Chat</a:t>
            </a:r>
            <a:endParaRPr lang="fr-FR" b="1" dirty="0">
              <a:latin typeface="Gulim" pitchFamily="34" charset="-127"/>
              <a:ea typeface="Gulim" pitchFamily="34" charset="-127"/>
            </a:endParaRPr>
          </a:p>
        </p:txBody>
      </p:sp>
      <p:sp>
        <p:nvSpPr>
          <p:cNvPr id="6" name="ZoneTexte 5"/>
          <p:cNvSpPr txBox="1"/>
          <p:nvPr/>
        </p:nvSpPr>
        <p:spPr>
          <a:xfrm>
            <a:off x="1331640" y="1052736"/>
            <a:ext cx="1656184" cy="369332"/>
          </a:xfrm>
          <a:prstGeom prst="rect">
            <a:avLst/>
          </a:prstGeom>
          <a:noFill/>
        </p:spPr>
        <p:txBody>
          <a:bodyPr wrap="square" rtlCol="0">
            <a:spAutoFit/>
          </a:bodyPr>
          <a:lstStyle/>
          <a:p>
            <a:r>
              <a:rPr lang="fr-FR" b="1" dirty="0" smtClean="0"/>
              <a:t>Ana:</a:t>
            </a:r>
            <a:endParaRPr lang="fr-FR" b="1" dirty="0"/>
          </a:p>
        </p:txBody>
      </p:sp>
      <p:sp>
        <p:nvSpPr>
          <p:cNvPr id="7" name="Rectangle à coins arrondis 6"/>
          <p:cNvSpPr/>
          <p:nvPr/>
        </p:nvSpPr>
        <p:spPr>
          <a:xfrm>
            <a:off x="395536" y="2564904"/>
            <a:ext cx="2664296" cy="720080"/>
          </a:xfrm>
          <a:prstGeom prst="wedgeRoundRectCallout">
            <a:avLst>
              <a:gd name="adj1" fmla="val -37156"/>
              <a:gd name="adj2" fmla="val -7816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600" dirty="0" smtClean="0"/>
              <a:t>Hey, </a:t>
            </a:r>
            <a:r>
              <a:rPr lang="fr-FR" sz="1600" dirty="0" err="1" smtClean="0"/>
              <a:t>let’s</a:t>
            </a:r>
            <a:r>
              <a:rPr lang="fr-FR" sz="1600" dirty="0" smtClean="0"/>
              <a:t> do the </a:t>
            </a:r>
            <a:r>
              <a:rPr lang="fr-FR" sz="1600" dirty="0" err="1" smtClean="0"/>
              <a:t>Empathy</a:t>
            </a:r>
            <a:r>
              <a:rPr lang="fr-FR" sz="1600" dirty="0" smtClean="0"/>
              <a:t> </a:t>
            </a:r>
            <a:r>
              <a:rPr lang="fr-FR" sz="1600" dirty="0" err="1" smtClean="0"/>
              <a:t>Map</a:t>
            </a:r>
            <a:r>
              <a:rPr lang="fr-FR" sz="1600" dirty="0" smtClean="0"/>
              <a:t> </a:t>
            </a:r>
            <a:r>
              <a:rPr lang="fr-FR" sz="1600" dirty="0" err="1" smtClean="0"/>
              <a:t>together</a:t>
            </a:r>
            <a:r>
              <a:rPr lang="fr-FR" sz="1600" dirty="0" smtClean="0"/>
              <a:t>?</a:t>
            </a:r>
          </a:p>
          <a:p>
            <a:r>
              <a:rPr lang="fr-FR" sz="1600" dirty="0" smtClean="0"/>
              <a:t>	         </a:t>
            </a:r>
            <a:r>
              <a:rPr lang="fr-FR" sz="1200" dirty="0" err="1" smtClean="0"/>
              <a:t>Seen</a:t>
            </a:r>
            <a:r>
              <a:rPr lang="fr-FR" sz="1200" dirty="0" smtClean="0"/>
              <a:t> </a:t>
            </a:r>
            <a:r>
              <a:rPr lang="fr-FR" sz="1200" dirty="0" err="1" smtClean="0"/>
              <a:t>at</a:t>
            </a:r>
            <a:r>
              <a:rPr lang="fr-FR" sz="1200" dirty="0" smtClean="0"/>
              <a:t> 10:00am</a:t>
            </a:r>
            <a:endParaRPr lang="fr-FR" sz="1600" dirty="0"/>
          </a:p>
        </p:txBody>
      </p:sp>
      <p:sp>
        <p:nvSpPr>
          <p:cNvPr id="11" name="Rectangle 10"/>
          <p:cNvSpPr/>
          <p:nvPr/>
        </p:nvSpPr>
        <p:spPr>
          <a:xfrm>
            <a:off x="0" y="5400600"/>
            <a:ext cx="3347864" cy="9087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1027" name="Picture 3"/>
          <p:cNvPicPr>
            <a:picLocks noChangeAspect="1" noChangeArrowheads="1"/>
          </p:cNvPicPr>
          <p:nvPr/>
        </p:nvPicPr>
        <p:blipFill>
          <a:blip r:embed="rId2" cstate="print"/>
          <a:srcRect l="26328" t="32702" r="56994" b="33266"/>
          <a:stretch>
            <a:fillRect/>
          </a:stretch>
        </p:blipFill>
        <p:spPr bwMode="auto">
          <a:xfrm>
            <a:off x="323528" y="980728"/>
            <a:ext cx="792088" cy="908720"/>
          </a:xfrm>
          <a:prstGeom prst="rect">
            <a:avLst/>
          </a:prstGeom>
          <a:noFill/>
          <a:ln w="9525">
            <a:noFill/>
            <a:miter lim="800000"/>
            <a:headEnd/>
            <a:tailEnd/>
          </a:ln>
        </p:spPr>
      </p:pic>
      <p:sp>
        <p:nvSpPr>
          <p:cNvPr id="81" name="Rectangle 52"/>
          <p:cNvSpPr/>
          <p:nvPr/>
        </p:nvSpPr>
        <p:spPr>
          <a:xfrm>
            <a:off x="3419872" y="0"/>
            <a:ext cx="1872208" cy="83671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pPr>
            <a:r>
              <a:rPr lang="fr-FR" b="1" dirty="0" smtClean="0">
                <a:latin typeface="Gulim" pitchFamily="34" charset="-127"/>
                <a:ea typeface="Gulim" pitchFamily="34" charset="-127"/>
              </a:rPr>
              <a:t>Docs</a:t>
            </a:r>
            <a:endParaRPr lang="fr-FR" b="1" dirty="0">
              <a:latin typeface="Gulim" pitchFamily="34" charset="-127"/>
              <a:ea typeface="Gulim" pitchFamily="34" charset="-127"/>
            </a:endParaRPr>
          </a:p>
        </p:txBody>
      </p:sp>
      <p:sp>
        <p:nvSpPr>
          <p:cNvPr id="82" name="Rectangle 52"/>
          <p:cNvSpPr/>
          <p:nvPr/>
        </p:nvSpPr>
        <p:spPr>
          <a:xfrm>
            <a:off x="7308304" y="0"/>
            <a:ext cx="1872208" cy="836712"/>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fr-FR" sz="2000" b="1" dirty="0" smtClean="0">
                <a:latin typeface="Gulim" pitchFamily="34" charset="-127"/>
                <a:ea typeface="Gulim" pitchFamily="34" charset="-127"/>
              </a:rPr>
              <a:t>Sketch</a:t>
            </a:r>
            <a:endParaRPr lang="fr-FR" sz="2000" b="1" dirty="0">
              <a:latin typeface="Gulim" pitchFamily="34" charset="-127"/>
              <a:ea typeface="Gulim" pitchFamily="34" charset="-127"/>
            </a:endParaRPr>
          </a:p>
        </p:txBody>
      </p:sp>
      <p:sp>
        <p:nvSpPr>
          <p:cNvPr id="84" name="Rectangle 52"/>
          <p:cNvSpPr/>
          <p:nvPr/>
        </p:nvSpPr>
        <p:spPr>
          <a:xfrm>
            <a:off x="5292080" y="0"/>
            <a:ext cx="1944216" cy="836712"/>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fr-FR" sz="2000" b="1" dirty="0" smtClean="0">
                <a:latin typeface="Gulim" pitchFamily="34" charset="-127"/>
                <a:ea typeface="Gulim" pitchFamily="34" charset="-127"/>
              </a:rPr>
              <a:t>Edit</a:t>
            </a:r>
            <a:endParaRPr lang="fr-FR" sz="2000" b="1" dirty="0" smtClean="0">
              <a:latin typeface="Gulim" pitchFamily="34" charset="-127"/>
              <a:ea typeface="Gulim" pitchFamily="34" charset="-127"/>
              <a:hlinkClick r:id="rId3" action="ppaction://hlinksldjump"/>
            </a:endParaRPr>
          </a:p>
        </p:txBody>
      </p:sp>
      <p:sp>
        <p:nvSpPr>
          <p:cNvPr id="39" name="Rectângulo 38"/>
          <p:cNvSpPr/>
          <p:nvPr/>
        </p:nvSpPr>
        <p:spPr>
          <a:xfrm>
            <a:off x="35496"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4" action="ppaction://hlinksldjump"/>
              </a:rPr>
              <a:t>Week 4</a:t>
            </a:r>
            <a:endParaRPr lang="pt-PT" sz="1100" dirty="0" smtClean="0">
              <a:solidFill>
                <a:schemeClr val="dk1"/>
              </a:solidFill>
            </a:endParaRPr>
          </a:p>
        </p:txBody>
      </p:sp>
      <p:sp>
        <p:nvSpPr>
          <p:cNvPr id="40" name="Rectângulo 39"/>
          <p:cNvSpPr/>
          <p:nvPr/>
        </p:nvSpPr>
        <p:spPr>
          <a:xfrm>
            <a:off x="827584" y="0"/>
            <a:ext cx="720080" cy="3772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pPr>
            <a:r>
              <a:rPr lang="pt-PT" sz="1100" b="1" dirty="0" smtClean="0">
                <a:solidFill>
                  <a:schemeClr val="tx1"/>
                </a:solidFill>
                <a:ea typeface="Gulim" pitchFamily="34" charset="-127"/>
                <a:hlinkClick r:id="rId5" action="ppaction://hlinksldjump"/>
              </a:rPr>
              <a:t>Week 5</a:t>
            </a:r>
            <a:endParaRPr lang="pt-PT" sz="1100" b="1" dirty="0" smtClean="0">
              <a:solidFill>
                <a:schemeClr val="tx1"/>
              </a:solidFill>
              <a:ea typeface="Gulim" pitchFamily="34" charset="-127"/>
              <a:hlinkClick r:id="rId4" action="ppaction://hlinksldjump"/>
            </a:endParaRPr>
          </a:p>
        </p:txBody>
      </p:sp>
      <p:sp>
        <p:nvSpPr>
          <p:cNvPr id="24" name="Rectangle 3"/>
          <p:cNvSpPr/>
          <p:nvPr/>
        </p:nvSpPr>
        <p:spPr>
          <a:xfrm>
            <a:off x="3347864" y="836712"/>
            <a:ext cx="5796136" cy="60212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pic>
        <p:nvPicPr>
          <p:cNvPr id="25" name="Picture 2" descr="http://www.rw-designer.com/rsrc/vista-folder-32.png"/>
          <p:cNvPicPr>
            <a:picLocks noChangeAspect="1" noChangeArrowheads="1"/>
          </p:cNvPicPr>
          <p:nvPr/>
        </p:nvPicPr>
        <p:blipFill>
          <a:blip r:embed="rId6" cstate="print"/>
          <a:srcRect l="59293" t="79733" r="24031"/>
          <a:stretch>
            <a:fillRect/>
          </a:stretch>
        </p:blipFill>
        <p:spPr bwMode="auto">
          <a:xfrm>
            <a:off x="3707904" y="1052736"/>
            <a:ext cx="648072" cy="494184"/>
          </a:xfrm>
          <a:prstGeom prst="rect">
            <a:avLst/>
          </a:prstGeom>
          <a:noFill/>
        </p:spPr>
      </p:pic>
      <p:pic>
        <p:nvPicPr>
          <p:cNvPr id="26" name="Picture 2" descr="http://www.rw-designer.com/rsrc/vista-folder-32.png">
            <a:hlinkClick r:id="rId7" action="ppaction://hlinksldjump"/>
          </p:cNvPr>
          <p:cNvPicPr>
            <a:picLocks noChangeAspect="1" noChangeArrowheads="1"/>
          </p:cNvPicPr>
          <p:nvPr/>
        </p:nvPicPr>
        <p:blipFill>
          <a:blip r:embed="rId6" cstate="print"/>
          <a:srcRect l="59293" t="79733" r="24031"/>
          <a:stretch>
            <a:fillRect/>
          </a:stretch>
        </p:blipFill>
        <p:spPr bwMode="auto">
          <a:xfrm>
            <a:off x="3707904" y="1772816"/>
            <a:ext cx="648072" cy="494184"/>
          </a:xfrm>
          <a:prstGeom prst="rect">
            <a:avLst/>
          </a:prstGeom>
          <a:noFill/>
        </p:spPr>
      </p:pic>
      <p:sp>
        <p:nvSpPr>
          <p:cNvPr id="27" name="CaixaDeTexto 26"/>
          <p:cNvSpPr txBox="1"/>
          <p:nvPr/>
        </p:nvSpPr>
        <p:spPr>
          <a:xfrm>
            <a:off x="4499992" y="1124744"/>
            <a:ext cx="2808312" cy="369332"/>
          </a:xfrm>
          <a:prstGeom prst="rect">
            <a:avLst/>
          </a:prstGeom>
          <a:noFill/>
        </p:spPr>
        <p:txBody>
          <a:bodyPr wrap="square" rtlCol="0">
            <a:spAutoFit/>
          </a:bodyPr>
          <a:lstStyle/>
          <a:p>
            <a:r>
              <a:rPr lang="pt-PT" dirty="0" smtClean="0"/>
              <a:t>Blog</a:t>
            </a:r>
            <a:endParaRPr lang="pt-PT" dirty="0"/>
          </a:p>
        </p:txBody>
      </p:sp>
      <p:sp>
        <p:nvSpPr>
          <p:cNvPr id="28" name="CaixaDeTexto 27"/>
          <p:cNvSpPr txBox="1"/>
          <p:nvPr/>
        </p:nvSpPr>
        <p:spPr>
          <a:xfrm>
            <a:off x="4572000" y="1844824"/>
            <a:ext cx="2808312" cy="369332"/>
          </a:xfrm>
          <a:prstGeom prst="rect">
            <a:avLst/>
          </a:prstGeom>
          <a:noFill/>
        </p:spPr>
        <p:txBody>
          <a:bodyPr wrap="square" rtlCol="0">
            <a:spAutoFit/>
          </a:bodyPr>
          <a:lstStyle/>
          <a:p>
            <a:r>
              <a:rPr lang="pt-PT" dirty="0" err="1" smtClean="0"/>
              <a:t>Empathy</a:t>
            </a:r>
            <a:r>
              <a:rPr lang="pt-PT" dirty="0" smtClean="0"/>
              <a:t> </a:t>
            </a:r>
            <a:r>
              <a:rPr lang="pt-PT" dirty="0" err="1" smtClean="0"/>
              <a:t>Map</a:t>
            </a:r>
            <a:endParaRPr lang="en-HK" dirty="0"/>
          </a:p>
        </p:txBody>
      </p:sp>
      <p:pic>
        <p:nvPicPr>
          <p:cNvPr id="29" name="Picture 2" descr="http://www.rw-designer.com/rsrc/vista-folder-32.png">
            <a:hlinkClick r:id="rId8" action="ppaction://hlinksldjump"/>
          </p:cNvPr>
          <p:cNvPicPr>
            <a:picLocks noChangeAspect="1" noChangeArrowheads="1"/>
          </p:cNvPicPr>
          <p:nvPr/>
        </p:nvPicPr>
        <p:blipFill>
          <a:blip r:embed="rId6" cstate="print"/>
          <a:srcRect l="59293" t="79733" r="24031"/>
          <a:stretch>
            <a:fillRect/>
          </a:stretch>
        </p:blipFill>
        <p:spPr bwMode="auto">
          <a:xfrm>
            <a:off x="3707904" y="2564904"/>
            <a:ext cx="648072" cy="494184"/>
          </a:xfrm>
          <a:prstGeom prst="rect">
            <a:avLst/>
          </a:prstGeom>
          <a:noFill/>
        </p:spPr>
      </p:pic>
      <p:sp>
        <p:nvSpPr>
          <p:cNvPr id="30" name="CaixaDeTexto 29"/>
          <p:cNvSpPr txBox="1"/>
          <p:nvPr/>
        </p:nvSpPr>
        <p:spPr>
          <a:xfrm>
            <a:off x="4572000" y="2636912"/>
            <a:ext cx="2808312" cy="369332"/>
          </a:xfrm>
          <a:prstGeom prst="rect">
            <a:avLst/>
          </a:prstGeom>
          <a:noFill/>
        </p:spPr>
        <p:txBody>
          <a:bodyPr wrap="square" rtlCol="0">
            <a:spAutoFit/>
          </a:bodyPr>
          <a:lstStyle/>
          <a:p>
            <a:r>
              <a:rPr lang="pt-PT" dirty="0" err="1" smtClean="0"/>
              <a:t>Lessons</a:t>
            </a:r>
            <a:r>
              <a:rPr lang="pt-PT" dirty="0" smtClean="0"/>
              <a:t> </a:t>
            </a:r>
            <a:r>
              <a:rPr lang="pt-PT" dirty="0" err="1" smtClean="0"/>
              <a:t>Learned</a:t>
            </a:r>
            <a:endParaRPr lang="en-HK" dirty="0"/>
          </a:p>
        </p:txBody>
      </p:sp>
      <p:sp>
        <p:nvSpPr>
          <p:cNvPr id="32" name="Rectangle à coins arrondis 6"/>
          <p:cNvSpPr/>
          <p:nvPr/>
        </p:nvSpPr>
        <p:spPr>
          <a:xfrm>
            <a:off x="395536" y="3789040"/>
            <a:ext cx="2664296" cy="720080"/>
          </a:xfrm>
          <a:prstGeom prst="wedgeRoundRectCallout">
            <a:avLst>
              <a:gd name="adj1" fmla="val -37156"/>
              <a:gd name="adj2" fmla="val -7816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600" dirty="0" err="1" smtClean="0"/>
              <a:t>What</a:t>
            </a:r>
            <a:r>
              <a:rPr lang="fr-FR" sz="1600" dirty="0" smtClean="0"/>
              <a:t> do </a:t>
            </a:r>
            <a:r>
              <a:rPr lang="fr-FR" sz="1600" dirty="0" err="1" smtClean="0"/>
              <a:t>you</a:t>
            </a:r>
            <a:r>
              <a:rPr lang="fr-FR" sz="1600" dirty="0" smtClean="0"/>
              <a:t> </a:t>
            </a:r>
            <a:r>
              <a:rPr lang="fr-FR" sz="1600" dirty="0" err="1" smtClean="0"/>
              <a:t>think</a:t>
            </a:r>
            <a:r>
              <a:rPr lang="fr-FR" sz="1600" dirty="0" smtClean="0"/>
              <a:t> about « You </a:t>
            </a:r>
            <a:r>
              <a:rPr lang="fr-FR" sz="1600" dirty="0" err="1" smtClean="0"/>
              <a:t>won’t</a:t>
            </a:r>
            <a:r>
              <a:rPr lang="fr-FR" sz="1600" dirty="0" smtClean="0"/>
              <a:t> </a:t>
            </a:r>
            <a:r>
              <a:rPr lang="fr-FR" sz="1600" dirty="0" err="1" smtClean="0"/>
              <a:t>find</a:t>
            </a:r>
            <a:r>
              <a:rPr lang="fr-FR" sz="1600" dirty="0" smtClean="0"/>
              <a:t> a job »?</a:t>
            </a:r>
          </a:p>
          <a:p>
            <a:r>
              <a:rPr lang="fr-FR" sz="1200" dirty="0" smtClean="0"/>
              <a:t>                                      </a:t>
            </a:r>
            <a:r>
              <a:rPr lang="fr-FR" sz="1200" dirty="0" err="1" smtClean="0"/>
              <a:t>Seen</a:t>
            </a:r>
            <a:r>
              <a:rPr lang="fr-FR" sz="1200" dirty="0" smtClean="0"/>
              <a:t> </a:t>
            </a:r>
            <a:r>
              <a:rPr lang="fr-FR" sz="1200" dirty="0" err="1" smtClean="0"/>
              <a:t>at</a:t>
            </a:r>
            <a:r>
              <a:rPr lang="fr-FR" sz="1200" dirty="0" smtClean="0"/>
              <a:t> 10:04pm</a:t>
            </a:r>
            <a:endParaRPr lang="fr-FR" sz="1200" dirty="0"/>
          </a:p>
        </p:txBody>
      </p:sp>
      <p:sp>
        <p:nvSpPr>
          <p:cNvPr id="23" name="Rectangle 61"/>
          <p:cNvSpPr/>
          <p:nvPr/>
        </p:nvSpPr>
        <p:spPr>
          <a:xfrm>
            <a:off x="0" y="6336704"/>
            <a:ext cx="9144000" cy="548680"/>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spcBef>
                <a:spcPct val="0"/>
              </a:spcBef>
            </a:pPr>
            <a:endParaRPr lang="fr-FR" sz="1400" dirty="0">
              <a:solidFill>
                <a:schemeClr val="tx1"/>
              </a:solidFill>
              <a:latin typeface="Gulim" pitchFamily="34" charset="-127"/>
              <a:ea typeface="Gulim" pitchFamily="34" charset="-127"/>
            </a:endParaRPr>
          </a:p>
        </p:txBody>
      </p:sp>
      <p:grpSp>
        <p:nvGrpSpPr>
          <p:cNvPr id="31" name="Grupo 6"/>
          <p:cNvGrpSpPr/>
          <p:nvPr/>
        </p:nvGrpSpPr>
        <p:grpSpPr>
          <a:xfrm>
            <a:off x="467544" y="6460178"/>
            <a:ext cx="432361" cy="310906"/>
            <a:chOff x="8269290" y="-495843"/>
            <a:chExt cx="627321" cy="467832"/>
          </a:xfrm>
        </p:grpSpPr>
        <p:pic>
          <p:nvPicPr>
            <p:cNvPr id="33" name="Picture 2" descr="http://tctechcrunch2011.files.wordpress.com/2013/03/cloud_icon_all.png?w=346"/>
            <p:cNvPicPr>
              <a:picLocks noChangeAspect="1" noChangeArrowheads="1"/>
            </p:cNvPicPr>
            <p:nvPr/>
          </p:nvPicPr>
          <p:blipFill rotWithShape="1">
            <a:blip r:embed="rId9" cstate="print">
              <a:clrChange>
                <a:clrFrom>
                  <a:srgbClr val="FFFEFF"/>
                </a:clrFrom>
                <a:clrTo>
                  <a:srgbClr val="FFFEFF">
                    <a:alpha val="0"/>
                  </a:srgbClr>
                </a:clrTo>
              </a:clrChange>
              <a:extLst>
                <a:ext uri="{28A0092B-C50C-407E-A947-70E740481C1C}">
                  <a14:useLocalDpi xmlns:a14="http://schemas.microsoft.com/office/drawing/2010/main" xmlns="" val="0"/>
                </a:ext>
              </a:extLst>
            </a:blip>
            <a:srcRect l="27721" t="5471" r="53244" b="80333"/>
            <a:stretch/>
          </p:blipFill>
          <p:spPr bwMode="auto">
            <a:xfrm>
              <a:off x="8269290" y="-495843"/>
              <a:ext cx="627321" cy="467832"/>
            </a:xfrm>
            <a:prstGeom prst="rect">
              <a:avLst/>
            </a:prstGeom>
            <a:noFill/>
            <a:extLst>
              <a:ext uri="{909E8E84-426E-40DD-AFC4-6F175D3DCCD1}">
                <a14:hiddenFill xmlns:a14="http://schemas.microsoft.com/office/drawing/2010/main" xmlns="">
                  <a:solidFill>
                    <a:srgbClr val="FFFFFF"/>
                  </a:solidFill>
                </a14:hiddenFill>
              </a:ext>
            </a:extLst>
          </p:spPr>
        </p:pic>
        <p:sp>
          <p:nvSpPr>
            <p:cNvPr id="34" name="Rectángulo 8"/>
            <p:cNvSpPr/>
            <p:nvPr/>
          </p:nvSpPr>
          <p:spPr>
            <a:xfrm>
              <a:off x="8542372" y="-441235"/>
              <a:ext cx="213869" cy="210094"/>
            </a:xfrm>
            <a:prstGeom prst="rect">
              <a:avLst/>
            </a:prstGeom>
            <a:solidFill>
              <a:srgbClr val="94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35" name="Picture 6" descr="https://encrypted-tbn3.gstatic.com/images?q=tbn:ANd9GcSpFxh93vHSvERIuWSu02JJR8HPz2ViYPNuIEbJUmCw6fFjWU8oPVu3jZAt"/>
          <p:cNvPicPr>
            <a:picLocks noChangeAspect="1" noChangeArrowheads="1"/>
          </p:cNvPicPr>
          <p:nvPr/>
        </p:nvPicPr>
        <p:blipFill>
          <a:blip r:embed="rId10" cstate="print">
            <a:clrChange>
              <a:clrFrom>
                <a:srgbClr val="FFFFFF"/>
              </a:clrFrom>
              <a:clrTo>
                <a:srgbClr val="FFFFFF">
                  <a:alpha val="0"/>
                </a:srgbClr>
              </a:clrTo>
            </a:clrChange>
            <a:extLst>
              <a:ext uri="{BEBA8EAE-BF5A-486C-A8C5-ECC9F3942E4B}">
                <a14:imgProps xmlns:a14="http://schemas.microsoft.com/office/drawing/2010/main" xmlns="">
                  <a14:imgLayer r:embed="rId11">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2813588" y="6468060"/>
            <a:ext cx="410509" cy="377177"/>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2" descr="http://tctechcrunch2011.files.wordpress.com/2013/03/cloud_icon_all.png?w=346"/>
          <p:cNvPicPr>
            <a:picLocks noChangeAspect="1" noChangeArrowheads="1"/>
          </p:cNvPicPr>
          <p:nvPr/>
        </p:nvPicPr>
        <p:blipFill rotWithShape="1">
          <a:blip r:embed="rId9" cstate="print">
            <a:clrChange>
              <a:clrFrom>
                <a:srgbClr val="FFFEFF"/>
              </a:clrFrom>
              <a:clrTo>
                <a:srgbClr val="FFFE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l="49500" t="78151" r="30820" b="8944"/>
          <a:stretch/>
        </p:blipFill>
        <p:spPr bwMode="auto">
          <a:xfrm>
            <a:off x="7450588" y="6460178"/>
            <a:ext cx="475817" cy="312011"/>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Imagen 11"/>
          <p:cNvPicPr>
            <a:picLocks noChangeAspect="1"/>
          </p:cNvPicPr>
          <p:nvPr/>
        </p:nvPicPr>
        <p:blipFill>
          <a:blip r:embed="rId12" cstate="print">
            <a:clrChange>
              <a:clrFrom>
                <a:srgbClr val="FFFFFF"/>
              </a:clrFrom>
              <a:clrTo>
                <a:srgbClr val="FFFFFF">
                  <a:alpha val="0"/>
                </a:srgbClr>
              </a:clrTo>
            </a:clrChange>
          </a:blip>
          <a:stretch>
            <a:fillRect/>
          </a:stretch>
        </p:blipFill>
        <p:spPr>
          <a:xfrm>
            <a:off x="5452898" y="6474769"/>
            <a:ext cx="419752" cy="298024"/>
          </a:xfrm>
          <a:prstGeom prst="rect">
            <a:avLst/>
          </a:prstGeom>
        </p:spPr>
      </p:pic>
      <p:sp>
        <p:nvSpPr>
          <p:cNvPr id="38" name="CuadroTexto 12"/>
          <p:cNvSpPr txBox="1"/>
          <p:nvPr/>
        </p:nvSpPr>
        <p:spPr>
          <a:xfrm>
            <a:off x="7926405" y="6419648"/>
            <a:ext cx="1558652" cy="338554"/>
          </a:xfrm>
          <a:prstGeom prst="rect">
            <a:avLst/>
          </a:prstGeom>
          <a:noFill/>
        </p:spPr>
        <p:txBody>
          <a:bodyPr wrap="square" rtlCol="0">
            <a:spAutoFit/>
          </a:bodyPr>
          <a:lstStyle/>
          <a:p>
            <a:r>
              <a:rPr lang="en-AU" sz="1600" b="1" dirty="0">
                <a:latin typeface="Gulim" pitchFamily="34" charset="-127"/>
                <a:ea typeface="Gulim" pitchFamily="34" charset="-127"/>
                <a:hlinkClick r:id="rId13" action="ppaction://hlinksldjump"/>
              </a:rPr>
              <a:t>Tasks</a:t>
            </a:r>
            <a:endParaRPr lang="en-AU" sz="1600" b="1" dirty="0">
              <a:latin typeface="Gulim" pitchFamily="34" charset="-127"/>
              <a:ea typeface="Gulim" pitchFamily="34" charset="-127"/>
            </a:endParaRPr>
          </a:p>
        </p:txBody>
      </p:sp>
      <p:sp>
        <p:nvSpPr>
          <p:cNvPr id="41" name="CuadroTexto 13"/>
          <p:cNvSpPr txBox="1"/>
          <p:nvPr/>
        </p:nvSpPr>
        <p:spPr>
          <a:xfrm>
            <a:off x="5814294" y="6438281"/>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Files</a:t>
            </a:r>
            <a:endParaRPr lang="en-AU" sz="1600" b="1" dirty="0">
              <a:solidFill>
                <a:srgbClr val="92D050"/>
              </a:solidFill>
              <a:latin typeface="Gulim" pitchFamily="34" charset="-127"/>
              <a:ea typeface="Gulim" pitchFamily="34" charset="-127"/>
            </a:endParaRPr>
          </a:p>
        </p:txBody>
      </p:sp>
      <p:sp>
        <p:nvSpPr>
          <p:cNvPr id="43" name="CuadroTexto 15"/>
          <p:cNvSpPr txBox="1"/>
          <p:nvPr/>
        </p:nvSpPr>
        <p:spPr>
          <a:xfrm>
            <a:off x="917449" y="6429156"/>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Chat</a:t>
            </a:r>
            <a:endParaRPr lang="en-AU" sz="1600" b="1" dirty="0">
              <a:solidFill>
                <a:srgbClr val="92D050"/>
              </a:solidFill>
              <a:latin typeface="Gulim" pitchFamily="34" charset="-127"/>
              <a:ea typeface="Gulim" pitchFamily="34" charset="-127"/>
            </a:endParaRPr>
          </a:p>
        </p:txBody>
      </p:sp>
      <p:sp>
        <p:nvSpPr>
          <p:cNvPr id="44" name="Rectângulo 43"/>
          <p:cNvSpPr/>
          <p:nvPr/>
        </p:nvSpPr>
        <p:spPr>
          <a:xfrm>
            <a:off x="1619672"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14" action="ppaction://hlinksldjump"/>
              </a:rPr>
              <a:t>Book Meeting</a:t>
            </a:r>
            <a:endParaRPr lang="pt-PT" sz="1100" dirty="0" smtClean="0">
              <a:solidFill>
                <a:schemeClr val="dk1"/>
              </a:solidFill>
            </a:endParaRPr>
          </a:p>
        </p:txBody>
      </p:sp>
      <p:sp>
        <p:nvSpPr>
          <p:cNvPr id="45" name="Rectângulo 44"/>
          <p:cNvSpPr/>
          <p:nvPr/>
        </p:nvSpPr>
        <p:spPr>
          <a:xfrm>
            <a:off x="2411760" y="0"/>
            <a:ext cx="936104"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15" action="ppaction://hlinksldjump"/>
              </a:rPr>
              <a:t>Task </a:t>
            </a:r>
            <a:r>
              <a:rPr lang="pt-PT" sz="1100" dirty="0" err="1" smtClean="0">
                <a:solidFill>
                  <a:schemeClr val="dk1"/>
                </a:solidFill>
                <a:hlinkClick r:id="rId15" action="ppaction://hlinksldjump"/>
              </a:rPr>
              <a:t>Allocation</a:t>
            </a:r>
            <a:endParaRPr lang="pt-PT" sz="1100" dirty="0" smtClean="0">
              <a:solidFill>
                <a:schemeClr val="dk1"/>
              </a:solidFill>
            </a:endParaRPr>
          </a:p>
        </p:txBody>
      </p:sp>
      <p:sp>
        <p:nvSpPr>
          <p:cNvPr id="46" name="CuadroTexto 14"/>
          <p:cNvSpPr txBox="1"/>
          <p:nvPr/>
        </p:nvSpPr>
        <p:spPr>
          <a:xfrm>
            <a:off x="3194919" y="6432530"/>
            <a:ext cx="1558652" cy="338554"/>
          </a:xfrm>
          <a:prstGeom prst="rect">
            <a:avLst/>
          </a:prstGeom>
          <a:noFill/>
        </p:spPr>
        <p:txBody>
          <a:bodyPr wrap="square" rtlCol="0">
            <a:spAutoFit/>
          </a:bodyPr>
          <a:lstStyle/>
          <a:p>
            <a:r>
              <a:rPr lang="en-AU" sz="1600" b="1" dirty="0" smtClean="0">
                <a:latin typeface="Gulim" pitchFamily="34" charset="-127"/>
                <a:ea typeface="Gulim" pitchFamily="34" charset="-127"/>
                <a:hlinkClick r:id="rId14" action="ppaction://hlinksldjump"/>
              </a:rPr>
              <a:t>Calendar</a:t>
            </a:r>
            <a:endParaRPr lang="en-AU" sz="1600" b="1" dirty="0">
              <a:latin typeface="Gulim" pitchFamily="34" charset="-127"/>
              <a:ea typeface="Gulim" pitchFamily="34" charset="-127"/>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31"/>
          <p:cNvSpPr/>
          <p:nvPr/>
        </p:nvSpPr>
        <p:spPr>
          <a:xfrm>
            <a:off x="6843223" y="4205115"/>
            <a:ext cx="2310378" cy="190654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5" name="Tabla 4"/>
          <p:cNvGraphicFramePr>
            <a:graphicFrameLocks noGrp="1"/>
          </p:cNvGraphicFramePr>
          <p:nvPr>
            <p:extLst>
              <p:ext uri="{D42A27DB-BD31-4B8C-83A1-F6EECF244321}">
                <p14:modId xmlns:p14="http://schemas.microsoft.com/office/powerpoint/2010/main" xmlns="" val="801605482"/>
              </p:ext>
            </p:extLst>
          </p:nvPr>
        </p:nvGraphicFramePr>
        <p:xfrm>
          <a:off x="107504" y="677788"/>
          <a:ext cx="8028112" cy="2675520"/>
        </p:xfrm>
        <a:graphic>
          <a:graphicData uri="http://schemas.openxmlformats.org/drawingml/2006/table">
            <a:tbl>
              <a:tblPr firstRow="1" bandRow="1">
                <a:tableStyleId>{5C22544A-7EE6-4342-B048-85BDC9FD1C3A}</a:tableStyleId>
              </a:tblPr>
              <a:tblGrid>
                <a:gridCol w="1008112"/>
                <a:gridCol w="2340000"/>
                <a:gridCol w="2340000"/>
                <a:gridCol w="2340000"/>
              </a:tblGrid>
              <a:tr h="648000">
                <a:tc>
                  <a:txBody>
                    <a:bodyPr/>
                    <a:lstStyle/>
                    <a:p>
                      <a:endParaRPr lang="en-AU"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2800" dirty="0" smtClean="0"/>
                        <a:t>T1</a:t>
                      </a:r>
                      <a:endParaRPr lang="en-AU" sz="2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r>
                        <a:rPr lang="en-AU" sz="2800" dirty="0" smtClean="0"/>
                        <a:t>T2</a:t>
                      </a:r>
                      <a:endParaRPr lang="en-AU" sz="2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r>
                        <a:rPr lang="en-AU" sz="2800" dirty="0" smtClean="0"/>
                        <a:t>T3</a:t>
                      </a:r>
                      <a:endParaRPr lang="en-AU" sz="2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r h="648000">
                <a:tc>
                  <a:txBody>
                    <a:bodyPr/>
                    <a:lstStyle/>
                    <a:p>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r>
                        <a:rPr lang="en-AU" sz="1400" dirty="0" smtClean="0"/>
                        <a:t>Deadline:    02/05</a:t>
                      </a:r>
                      <a:br>
                        <a:rPr lang="en-AU" sz="1400" dirty="0" smtClean="0"/>
                      </a:br>
                      <a:r>
                        <a:rPr lang="en-AU" sz="1400" dirty="0" smtClean="0"/>
                        <a:t>Days to go:      5</a:t>
                      </a:r>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Deadline:    03/05</a:t>
                      </a:r>
                      <a:br>
                        <a:rPr lang="en-AU" sz="1400" dirty="0" smtClean="0"/>
                      </a:br>
                      <a:r>
                        <a:rPr lang="en-AU" sz="1400" dirty="0" smtClean="0"/>
                        <a:t>Days to go:      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AU" sz="16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48000">
                <a:tc>
                  <a:txBody>
                    <a:bodyPr/>
                    <a:lstStyle/>
                    <a:p>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1400" dirty="0" smtClean="0"/>
                        <a:t>Deadline: 30/04        </a:t>
                      </a:r>
                      <a:r>
                        <a:rPr lang="en-AU" sz="1100" dirty="0" smtClean="0"/>
                        <a:t>1 file linked</a:t>
                      </a:r>
                    </a:p>
                    <a:p>
                      <a:r>
                        <a:rPr lang="en-AU" sz="1400" dirty="0" smtClean="0"/>
                        <a:t>Days to go: 2</a:t>
                      </a:r>
                      <a:endParaRPr lang="en-AU" sz="1600" dirty="0" smtClean="0"/>
                    </a:p>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648000">
                <a:tc>
                  <a:txBody>
                    <a:bodyPr/>
                    <a:lstStyle/>
                    <a:p>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Deadline:    02/05</a:t>
                      </a:r>
                      <a:br>
                        <a:rPr lang="en-AU" sz="1400" dirty="0" smtClean="0"/>
                      </a:br>
                      <a:r>
                        <a:rPr lang="en-AU" sz="1400" dirty="0" smtClean="0"/>
                        <a:t>Days to go:      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Rectangle 61"/>
          <p:cNvSpPr/>
          <p:nvPr/>
        </p:nvSpPr>
        <p:spPr>
          <a:xfrm>
            <a:off x="0" y="6336704"/>
            <a:ext cx="9144000" cy="548680"/>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spcBef>
                <a:spcPct val="0"/>
              </a:spcBef>
            </a:pPr>
            <a:endParaRPr lang="fr-FR" sz="1400" dirty="0">
              <a:solidFill>
                <a:schemeClr val="tx1"/>
              </a:solidFill>
              <a:latin typeface="Gulim" pitchFamily="34" charset="-127"/>
              <a:ea typeface="Gulim" pitchFamily="34" charset="-127"/>
            </a:endParaRPr>
          </a:p>
        </p:txBody>
      </p:sp>
      <p:grpSp>
        <p:nvGrpSpPr>
          <p:cNvPr id="2" name="Grupo 6"/>
          <p:cNvGrpSpPr/>
          <p:nvPr/>
        </p:nvGrpSpPr>
        <p:grpSpPr>
          <a:xfrm>
            <a:off x="467544" y="6460178"/>
            <a:ext cx="432361" cy="310906"/>
            <a:chOff x="8269290" y="-495843"/>
            <a:chExt cx="627321" cy="467832"/>
          </a:xfrm>
        </p:grpSpPr>
        <p:pic>
          <p:nvPicPr>
            <p:cNvPr id="8" name="Picture 2" descr="http://tctechcrunch2011.files.wordpress.com/2013/03/cloud_icon_all.png?w=346"/>
            <p:cNvPicPr>
              <a:picLocks noChangeAspect="1" noChangeArrowheads="1"/>
            </p:cNvPicPr>
            <p:nvPr/>
          </p:nvPicPr>
          <p:blipFill rotWithShape="1">
            <a:blip r:embed="rId2" cstate="print">
              <a:clrChange>
                <a:clrFrom>
                  <a:srgbClr val="FFFEFF"/>
                </a:clrFrom>
                <a:clrTo>
                  <a:srgbClr val="FFFEFF">
                    <a:alpha val="0"/>
                  </a:srgbClr>
                </a:clrTo>
              </a:clrChange>
              <a:extLst>
                <a:ext uri="{28A0092B-C50C-407E-A947-70E740481C1C}">
                  <a14:useLocalDpi xmlns:a14="http://schemas.microsoft.com/office/drawing/2010/main" xmlns="" val="0"/>
                </a:ext>
              </a:extLst>
            </a:blip>
            <a:srcRect l="27721" t="5471" r="53244" b="80333"/>
            <a:stretch/>
          </p:blipFill>
          <p:spPr bwMode="auto">
            <a:xfrm>
              <a:off x="8269290" y="-495843"/>
              <a:ext cx="627321" cy="46783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ángulo 8"/>
            <p:cNvSpPr/>
            <p:nvPr/>
          </p:nvSpPr>
          <p:spPr>
            <a:xfrm>
              <a:off x="8542372" y="-441235"/>
              <a:ext cx="213869" cy="210094"/>
            </a:xfrm>
            <a:prstGeom prst="rect">
              <a:avLst/>
            </a:prstGeom>
            <a:solidFill>
              <a:srgbClr val="94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0" name="Picture 6" descr="https://encrypted-tbn3.gstatic.com/images?q=tbn:ANd9GcSpFxh93vHSvERIuWSu02JJR8HPz2ViYPNuIEbJUmCw6fFjWU8oPVu3jZAt"/>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2813588" y="6468060"/>
            <a:ext cx="410509" cy="37717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tctechcrunch2011.files.wordpress.com/2013/03/cloud_icon_all.png?w=346"/>
          <p:cNvPicPr>
            <a:picLocks noChangeAspect="1" noChangeArrowheads="1"/>
          </p:cNvPicPr>
          <p:nvPr/>
        </p:nvPicPr>
        <p:blipFill rotWithShape="1">
          <a:blip r:embed="rId2" cstate="print">
            <a:clrChange>
              <a:clrFrom>
                <a:srgbClr val="FFFEFF"/>
              </a:clrFrom>
              <a:clrTo>
                <a:srgbClr val="FFFE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l="49500" t="78151" r="30820" b="8944"/>
          <a:stretch/>
        </p:blipFill>
        <p:spPr bwMode="auto">
          <a:xfrm>
            <a:off x="7450588" y="6460178"/>
            <a:ext cx="475817" cy="312011"/>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Imagen 11"/>
          <p:cNvPicPr>
            <a:picLocks noChangeAspect="1"/>
          </p:cNvPicPr>
          <p:nvPr/>
        </p:nvPicPr>
        <p:blipFill>
          <a:blip r:embed="rId5" cstate="print">
            <a:clrChange>
              <a:clrFrom>
                <a:srgbClr val="FFFFFF"/>
              </a:clrFrom>
              <a:clrTo>
                <a:srgbClr val="FFFFFF">
                  <a:alpha val="0"/>
                </a:srgbClr>
              </a:clrTo>
            </a:clrChange>
          </a:blip>
          <a:stretch>
            <a:fillRect/>
          </a:stretch>
        </p:blipFill>
        <p:spPr>
          <a:xfrm>
            <a:off x="5452898" y="6474769"/>
            <a:ext cx="419752" cy="298024"/>
          </a:xfrm>
          <a:prstGeom prst="rect">
            <a:avLst/>
          </a:prstGeom>
        </p:spPr>
      </p:pic>
      <p:sp>
        <p:nvSpPr>
          <p:cNvPr id="13" name="CuadroTexto 12"/>
          <p:cNvSpPr txBox="1"/>
          <p:nvPr/>
        </p:nvSpPr>
        <p:spPr>
          <a:xfrm>
            <a:off x="7926405" y="6419648"/>
            <a:ext cx="1558652" cy="338554"/>
          </a:xfrm>
          <a:prstGeom prst="rect">
            <a:avLst/>
          </a:prstGeom>
          <a:noFill/>
        </p:spPr>
        <p:txBody>
          <a:bodyPr wrap="square" rtlCol="0">
            <a:spAutoFit/>
          </a:bodyPr>
          <a:lstStyle/>
          <a:p>
            <a:r>
              <a:rPr lang="en-AU" sz="1600" b="1" dirty="0">
                <a:solidFill>
                  <a:srgbClr val="92D050"/>
                </a:solidFill>
                <a:latin typeface="Gulim" pitchFamily="34" charset="-127"/>
                <a:ea typeface="Gulim" pitchFamily="34" charset="-127"/>
              </a:rPr>
              <a:t>Tasks</a:t>
            </a:r>
          </a:p>
        </p:txBody>
      </p:sp>
      <p:sp>
        <p:nvSpPr>
          <p:cNvPr id="14" name="CuadroTexto 13"/>
          <p:cNvSpPr txBox="1"/>
          <p:nvPr/>
        </p:nvSpPr>
        <p:spPr>
          <a:xfrm>
            <a:off x="5814294" y="6438281"/>
            <a:ext cx="1558652" cy="338554"/>
          </a:xfrm>
          <a:prstGeom prst="rect">
            <a:avLst/>
          </a:prstGeom>
          <a:noFill/>
        </p:spPr>
        <p:txBody>
          <a:bodyPr wrap="square" rtlCol="0">
            <a:spAutoFit/>
          </a:bodyPr>
          <a:lstStyle/>
          <a:p>
            <a:r>
              <a:rPr lang="en-AU" sz="1600" b="1" dirty="0" smtClean="0">
                <a:latin typeface="Gulim" pitchFamily="34" charset="-127"/>
                <a:ea typeface="Gulim" pitchFamily="34" charset="-127"/>
                <a:hlinkClick r:id="rId6" action="ppaction://hlinksldjump"/>
              </a:rPr>
              <a:t>Files</a:t>
            </a:r>
            <a:endParaRPr lang="en-AU" sz="1600" b="1" dirty="0">
              <a:latin typeface="Gulim" pitchFamily="34" charset="-127"/>
              <a:ea typeface="Gulim" pitchFamily="34" charset="-127"/>
            </a:endParaRPr>
          </a:p>
        </p:txBody>
      </p:sp>
      <p:sp>
        <p:nvSpPr>
          <p:cNvPr id="16" name="CuadroTexto 15"/>
          <p:cNvSpPr txBox="1"/>
          <p:nvPr/>
        </p:nvSpPr>
        <p:spPr>
          <a:xfrm>
            <a:off x="917449" y="6429156"/>
            <a:ext cx="1558652" cy="338554"/>
          </a:xfrm>
          <a:prstGeom prst="rect">
            <a:avLst/>
          </a:prstGeom>
          <a:noFill/>
        </p:spPr>
        <p:txBody>
          <a:bodyPr wrap="square" rtlCol="0">
            <a:spAutoFit/>
          </a:bodyPr>
          <a:lstStyle/>
          <a:p>
            <a:r>
              <a:rPr lang="en-AU" sz="1600" b="1" dirty="0" smtClean="0">
                <a:latin typeface="Gulim" pitchFamily="34" charset="-127"/>
                <a:ea typeface="Gulim" pitchFamily="34" charset="-127"/>
                <a:hlinkClick r:id="rId7" action="ppaction://hlinksldjump"/>
              </a:rPr>
              <a:t>Chat</a:t>
            </a:r>
            <a:endParaRPr lang="en-AU" sz="1600" b="1" dirty="0">
              <a:latin typeface="Gulim" pitchFamily="34" charset="-127"/>
              <a:ea typeface="Gulim" pitchFamily="34" charset="-127"/>
            </a:endParaRPr>
          </a:p>
        </p:txBody>
      </p:sp>
      <p:sp>
        <p:nvSpPr>
          <p:cNvPr id="17" name="CuadroTexto 16"/>
          <p:cNvSpPr txBox="1"/>
          <p:nvPr/>
        </p:nvSpPr>
        <p:spPr>
          <a:xfrm>
            <a:off x="1531987" y="701032"/>
            <a:ext cx="1414636" cy="584775"/>
          </a:xfrm>
          <a:prstGeom prst="rect">
            <a:avLst/>
          </a:prstGeom>
          <a:noFill/>
        </p:spPr>
        <p:txBody>
          <a:bodyPr wrap="square" rtlCol="0">
            <a:spAutoFit/>
          </a:bodyPr>
          <a:lstStyle/>
          <a:p>
            <a:r>
              <a:rPr lang="en-AU" sz="1600" b="1" dirty="0" smtClean="0">
                <a:solidFill>
                  <a:schemeClr val="bg1"/>
                </a:solidFill>
                <a:latin typeface="Gulim" pitchFamily="34" charset="-127"/>
                <a:ea typeface="Gulim" pitchFamily="34" charset="-127"/>
              </a:rPr>
              <a:t>Create landing page</a:t>
            </a:r>
            <a:endParaRPr lang="en-AU" sz="1600" b="1" dirty="0">
              <a:solidFill>
                <a:schemeClr val="bg1"/>
              </a:solidFill>
              <a:latin typeface="Gulim" pitchFamily="34" charset="-127"/>
              <a:ea typeface="Gulim" pitchFamily="34" charset="-127"/>
            </a:endParaRPr>
          </a:p>
        </p:txBody>
      </p:sp>
      <p:sp>
        <p:nvSpPr>
          <p:cNvPr id="18" name="CuadroTexto 17"/>
          <p:cNvSpPr txBox="1"/>
          <p:nvPr/>
        </p:nvSpPr>
        <p:spPr>
          <a:xfrm>
            <a:off x="3953224" y="727491"/>
            <a:ext cx="1414636" cy="584775"/>
          </a:xfrm>
          <a:prstGeom prst="rect">
            <a:avLst/>
          </a:prstGeom>
          <a:noFill/>
        </p:spPr>
        <p:txBody>
          <a:bodyPr wrap="square" rtlCol="0">
            <a:spAutoFit/>
          </a:bodyPr>
          <a:lstStyle/>
          <a:p>
            <a:r>
              <a:rPr lang="en-AU" sz="1600" b="1" dirty="0" smtClean="0">
                <a:solidFill>
                  <a:schemeClr val="bg1"/>
                </a:solidFill>
                <a:latin typeface="Gulim" pitchFamily="34" charset="-127"/>
                <a:ea typeface="Gulim" pitchFamily="34" charset="-127"/>
              </a:rPr>
              <a:t>Do PPT</a:t>
            </a:r>
            <a:br>
              <a:rPr lang="en-AU" sz="1600" b="1" dirty="0" smtClean="0">
                <a:solidFill>
                  <a:schemeClr val="bg1"/>
                </a:solidFill>
                <a:latin typeface="Gulim" pitchFamily="34" charset="-127"/>
                <a:ea typeface="Gulim" pitchFamily="34" charset="-127"/>
              </a:rPr>
            </a:br>
            <a:r>
              <a:rPr lang="en-AU" sz="1600" b="1" dirty="0" smtClean="0">
                <a:solidFill>
                  <a:schemeClr val="bg1"/>
                </a:solidFill>
                <a:latin typeface="Gulim" pitchFamily="34" charset="-127"/>
                <a:ea typeface="Gulim" pitchFamily="34" charset="-127"/>
              </a:rPr>
              <a:t>Presentation</a:t>
            </a:r>
            <a:endParaRPr lang="en-AU" sz="1600" b="1" dirty="0">
              <a:solidFill>
                <a:schemeClr val="bg1"/>
              </a:solidFill>
              <a:latin typeface="Gulim" pitchFamily="34" charset="-127"/>
              <a:ea typeface="Gulim" pitchFamily="34" charset="-127"/>
            </a:endParaRPr>
          </a:p>
        </p:txBody>
      </p:sp>
      <p:sp>
        <p:nvSpPr>
          <p:cNvPr id="19" name="CuadroTexto 18"/>
          <p:cNvSpPr txBox="1"/>
          <p:nvPr/>
        </p:nvSpPr>
        <p:spPr>
          <a:xfrm>
            <a:off x="6319594" y="701032"/>
            <a:ext cx="1414636" cy="584775"/>
          </a:xfrm>
          <a:prstGeom prst="rect">
            <a:avLst/>
          </a:prstGeom>
          <a:noFill/>
        </p:spPr>
        <p:txBody>
          <a:bodyPr wrap="square" rtlCol="0">
            <a:spAutoFit/>
          </a:bodyPr>
          <a:lstStyle/>
          <a:p>
            <a:r>
              <a:rPr lang="en-AU" sz="1600" b="1" dirty="0" smtClean="0">
                <a:solidFill>
                  <a:schemeClr val="bg1"/>
                </a:solidFill>
                <a:latin typeface="Gulim" pitchFamily="34" charset="-127"/>
                <a:ea typeface="Gulim" pitchFamily="34" charset="-127"/>
              </a:rPr>
              <a:t>Design </a:t>
            </a:r>
            <a:br>
              <a:rPr lang="en-AU" sz="1600" b="1" dirty="0" smtClean="0">
                <a:solidFill>
                  <a:schemeClr val="bg1"/>
                </a:solidFill>
                <a:latin typeface="Gulim" pitchFamily="34" charset="-127"/>
                <a:ea typeface="Gulim" pitchFamily="34" charset="-127"/>
              </a:rPr>
            </a:br>
            <a:r>
              <a:rPr lang="en-AU" sz="1600" b="1" dirty="0" smtClean="0">
                <a:solidFill>
                  <a:schemeClr val="bg1"/>
                </a:solidFill>
                <a:latin typeface="Gulim" pitchFamily="34" charset="-127"/>
                <a:ea typeface="Gulim" pitchFamily="34" charset="-127"/>
              </a:rPr>
              <a:t>survey</a:t>
            </a:r>
            <a:endParaRPr lang="en-AU" sz="1600" b="1" dirty="0">
              <a:solidFill>
                <a:schemeClr val="bg1"/>
              </a:solidFill>
              <a:latin typeface="Gulim" pitchFamily="34" charset="-127"/>
              <a:ea typeface="Gulim" pitchFamily="34" charset="-127"/>
            </a:endParaRPr>
          </a:p>
        </p:txBody>
      </p:sp>
      <p:sp>
        <p:nvSpPr>
          <p:cNvPr id="4" name="Rectangle 52"/>
          <p:cNvSpPr/>
          <p:nvPr/>
        </p:nvSpPr>
        <p:spPr>
          <a:xfrm>
            <a:off x="2699792" y="754151"/>
            <a:ext cx="648072" cy="216024"/>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en-US" sz="1200" b="1" dirty="0" smtClean="0">
                <a:latin typeface="Gulim" pitchFamily="34" charset="-127"/>
                <a:ea typeface="Gulim" pitchFamily="34" charset="-127"/>
              </a:rPr>
              <a:t>Modify</a:t>
            </a:r>
            <a:endParaRPr lang="en-US" sz="1200" b="1" dirty="0">
              <a:latin typeface="Gulim" pitchFamily="34" charset="-127"/>
              <a:ea typeface="Gulim" pitchFamily="34" charset="-127"/>
            </a:endParaRPr>
          </a:p>
        </p:txBody>
      </p:sp>
      <p:sp>
        <p:nvSpPr>
          <p:cNvPr id="20" name="Rectangle 52"/>
          <p:cNvSpPr/>
          <p:nvPr/>
        </p:nvSpPr>
        <p:spPr>
          <a:xfrm>
            <a:off x="7378005" y="797883"/>
            <a:ext cx="648072" cy="216024"/>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en-US" sz="1200" b="1" dirty="0" smtClean="0">
                <a:latin typeface="Gulim" pitchFamily="34" charset="-127"/>
                <a:ea typeface="Gulim" pitchFamily="34" charset="-127"/>
              </a:rPr>
              <a:t>Modify</a:t>
            </a:r>
            <a:endParaRPr lang="en-US" sz="1200" b="1" dirty="0">
              <a:latin typeface="Gulim" pitchFamily="34" charset="-127"/>
              <a:ea typeface="Gulim" pitchFamily="34" charset="-127"/>
            </a:endParaRPr>
          </a:p>
        </p:txBody>
      </p:sp>
      <p:sp>
        <p:nvSpPr>
          <p:cNvPr id="21" name="Rectangle 52"/>
          <p:cNvSpPr/>
          <p:nvPr/>
        </p:nvSpPr>
        <p:spPr>
          <a:xfrm>
            <a:off x="5043824" y="780812"/>
            <a:ext cx="648072" cy="216024"/>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en-US" sz="1200" b="1" dirty="0" smtClean="0">
                <a:latin typeface="Gulim" pitchFamily="34" charset="-127"/>
                <a:ea typeface="Gulim" pitchFamily="34" charset="-127"/>
              </a:rPr>
              <a:t>Modify</a:t>
            </a:r>
            <a:endParaRPr lang="en-US" sz="1200" b="1" dirty="0">
              <a:latin typeface="Gulim" pitchFamily="34" charset="-127"/>
              <a:ea typeface="Gulim" pitchFamily="34" charset="-127"/>
            </a:endParaRPr>
          </a:p>
        </p:txBody>
      </p:sp>
      <p:pic>
        <p:nvPicPr>
          <p:cNvPr id="22" name="Picture 3"/>
          <p:cNvPicPr>
            <a:picLocks noChangeAspect="1" noChangeArrowheads="1"/>
          </p:cNvPicPr>
          <p:nvPr/>
        </p:nvPicPr>
        <p:blipFill>
          <a:blip r:embed="rId8" cstate="print"/>
          <a:srcRect l="26328" t="32702" r="56994" b="33266"/>
          <a:stretch>
            <a:fillRect/>
          </a:stretch>
        </p:blipFill>
        <p:spPr bwMode="auto">
          <a:xfrm>
            <a:off x="388222" y="1397868"/>
            <a:ext cx="439362" cy="504056"/>
          </a:xfrm>
          <a:prstGeom prst="rect">
            <a:avLst/>
          </a:prstGeom>
          <a:noFill/>
          <a:ln w="9525">
            <a:noFill/>
            <a:miter lim="800000"/>
            <a:headEnd/>
            <a:tailEnd/>
          </a:ln>
        </p:spPr>
      </p:pic>
      <p:pic>
        <p:nvPicPr>
          <p:cNvPr id="23" name="Picture 2"/>
          <p:cNvPicPr>
            <a:picLocks noGrp="1" noChangeAspect="1" noChangeArrowheads="1"/>
          </p:cNvPicPr>
          <p:nvPr>
            <p:ph idx="1"/>
          </p:nvPr>
        </p:nvPicPr>
        <p:blipFill>
          <a:blip r:embed="rId9" cstate="print"/>
          <a:srcRect l="18693" t="16542" r="45527" b="18227"/>
          <a:stretch>
            <a:fillRect/>
          </a:stretch>
        </p:blipFill>
        <p:spPr bwMode="auto">
          <a:xfrm>
            <a:off x="352006" y="2032814"/>
            <a:ext cx="504568" cy="517182"/>
          </a:xfrm>
          <a:prstGeom prst="rect">
            <a:avLst/>
          </a:prstGeom>
          <a:noFill/>
          <a:ln w="9525">
            <a:noFill/>
            <a:miter lim="800000"/>
            <a:headEnd/>
            <a:tailEnd/>
          </a:ln>
        </p:spPr>
      </p:pic>
      <p:pic>
        <p:nvPicPr>
          <p:cNvPr id="1026" name="Picture 2" descr="http://leadteamstartup.weebly.com/uploads/2/8/7/2/28723257/3045798_orig.png"/>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l="17182" t="20432" r="59451" b="22358"/>
          <a:stretch/>
        </p:blipFill>
        <p:spPr bwMode="auto">
          <a:xfrm>
            <a:off x="434021" y="2780143"/>
            <a:ext cx="443471" cy="54781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iconhot.com/icon/png/devine-icons-part-2/512/defult-text.png"/>
          <p:cNvPicPr>
            <a:picLocks noChangeAspect="1" noChangeArrowheads="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7084888" y="2003347"/>
            <a:ext cx="288058" cy="288058"/>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icons.iconarchive.com/icons/custom-icon-design/office/256/edit-icon.png"/>
          <p:cNvPicPr>
            <a:picLocks noChangeAspect="1" noChangeArrowheads="1"/>
          </p:cNvPicPr>
          <p:nvPr/>
        </p:nvPicPr>
        <p:blipFill rotWithShape="1">
          <a:blip r:embed="rId12" cstate="print">
            <a:clrChange>
              <a:clrFrom>
                <a:srgbClr val="000000">
                  <a:alpha val="0"/>
                </a:srgbClr>
              </a:clrFrom>
              <a:clrTo>
                <a:srgbClr val="000000">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b="9040"/>
          <a:stretch/>
        </p:blipFill>
        <p:spPr bwMode="auto">
          <a:xfrm>
            <a:off x="3194919" y="1705119"/>
            <a:ext cx="237891" cy="216385"/>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6" descr="http://icons.iconarchive.com/icons/custom-icon-design/office/256/edit-icon.png"/>
          <p:cNvPicPr>
            <a:picLocks noChangeAspect="1" noChangeArrowheads="1"/>
          </p:cNvPicPr>
          <p:nvPr/>
        </p:nvPicPr>
        <p:blipFill rotWithShape="1">
          <a:blip r:embed="rId12" cstate="print">
            <a:clrChange>
              <a:clrFrom>
                <a:srgbClr val="000000">
                  <a:alpha val="0"/>
                </a:srgbClr>
              </a:clrFrom>
              <a:clrTo>
                <a:srgbClr val="000000">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b="9040"/>
          <a:stretch/>
        </p:blipFill>
        <p:spPr bwMode="auto">
          <a:xfrm>
            <a:off x="7879467" y="2441803"/>
            <a:ext cx="237891" cy="216385"/>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6" descr="http://icons.iconarchive.com/icons/custom-icon-design/office/256/edit-icon.png"/>
          <p:cNvPicPr>
            <a:picLocks noChangeAspect="1" noChangeArrowheads="1"/>
          </p:cNvPicPr>
          <p:nvPr/>
        </p:nvPicPr>
        <p:blipFill rotWithShape="1">
          <a:blip r:embed="rId12" cstate="print">
            <a:clrChange>
              <a:clrFrom>
                <a:srgbClr val="000000">
                  <a:alpha val="0"/>
                </a:srgbClr>
              </a:clrFrom>
              <a:clrTo>
                <a:srgbClr val="000000">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b="9040"/>
          <a:stretch/>
        </p:blipFill>
        <p:spPr bwMode="auto">
          <a:xfrm>
            <a:off x="3194918" y="3120510"/>
            <a:ext cx="237891" cy="216385"/>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6" descr="http://icons.iconarchive.com/icons/custom-icon-design/office/256/edit-icon.png"/>
          <p:cNvPicPr>
            <a:picLocks noChangeAspect="1" noChangeArrowheads="1"/>
          </p:cNvPicPr>
          <p:nvPr/>
        </p:nvPicPr>
        <p:blipFill rotWithShape="1">
          <a:blip r:embed="rId12" cstate="print">
            <a:clrChange>
              <a:clrFrom>
                <a:srgbClr val="000000">
                  <a:alpha val="0"/>
                </a:srgbClr>
              </a:clrFrom>
              <a:clrTo>
                <a:srgbClr val="000000">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b="9040"/>
          <a:stretch/>
        </p:blipFill>
        <p:spPr bwMode="auto">
          <a:xfrm>
            <a:off x="5543828" y="1712137"/>
            <a:ext cx="237891" cy="216385"/>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52"/>
          <p:cNvSpPr/>
          <p:nvPr/>
        </p:nvSpPr>
        <p:spPr>
          <a:xfrm>
            <a:off x="8117358" y="701032"/>
            <a:ext cx="792089" cy="584776"/>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en-US" sz="3600" b="1" dirty="0" smtClean="0">
                <a:latin typeface="Gulim" pitchFamily="34" charset="-127"/>
                <a:ea typeface="Gulim" pitchFamily="34" charset="-127"/>
              </a:rPr>
              <a:t>+</a:t>
            </a:r>
            <a:endParaRPr lang="en-US" sz="2000" b="1" dirty="0">
              <a:latin typeface="Gulim" pitchFamily="34" charset="-127"/>
              <a:ea typeface="Gulim" pitchFamily="34" charset="-127"/>
            </a:endParaRPr>
          </a:p>
        </p:txBody>
      </p:sp>
      <p:cxnSp>
        <p:nvCxnSpPr>
          <p:cNvPr id="25" name="Conector recto 24"/>
          <p:cNvCxnSpPr/>
          <p:nvPr/>
        </p:nvCxnSpPr>
        <p:spPr>
          <a:xfrm>
            <a:off x="179512" y="3630116"/>
            <a:ext cx="8729935"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1032" name="Picture 8" descr="http://www.wpclipart.com/signs_symbol/button/button_direction/direction_arrow_green_up.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8479642" y="3199951"/>
            <a:ext cx="383534" cy="383534"/>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8" descr="http://www.wpclipart.com/signs_symbol/button/button_direction/direction_arrow_green_up.png"/>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flipV="1">
            <a:off x="8479642" y="3720004"/>
            <a:ext cx="383534" cy="38353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8" name="Tabla 37"/>
          <p:cNvGraphicFramePr>
            <a:graphicFrameLocks noGrp="1"/>
          </p:cNvGraphicFramePr>
          <p:nvPr>
            <p:extLst>
              <p:ext uri="{D42A27DB-BD31-4B8C-83A1-F6EECF244321}">
                <p14:modId xmlns:p14="http://schemas.microsoft.com/office/powerpoint/2010/main" xmlns="" val="782382308"/>
              </p:ext>
            </p:extLst>
          </p:nvPr>
        </p:nvGraphicFramePr>
        <p:xfrm>
          <a:off x="239321" y="4174604"/>
          <a:ext cx="7596000" cy="1944000"/>
        </p:xfrm>
        <a:graphic>
          <a:graphicData uri="http://schemas.openxmlformats.org/drawingml/2006/table">
            <a:tbl>
              <a:tblPr firstRow="1" bandRow="1">
                <a:tableStyleId>{5C22544A-7EE6-4342-B048-85BDC9FD1C3A}</a:tableStyleId>
              </a:tblPr>
              <a:tblGrid>
                <a:gridCol w="576000"/>
                <a:gridCol w="468000"/>
                <a:gridCol w="468000"/>
                <a:gridCol w="468000"/>
                <a:gridCol w="468000"/>
                <a:gridCol w="468000"/>
                <a:gridCol w="468000"/>
                <a:gridCol w="468000"/>
                <a:gridCol w="468000"/>
                <a:gridCol w="468000"/>
                <a:gridCol w="468000"/>
                <a:gridCol w="468000"/>
                <a:gridCol w="468000"/>
                <a:gridCol w="468000"/>
                <a:gridCol w="468000"/>
                <a:gridCol w="468000"/>
              </a:tblGrid>
              <a:tr h="648000">
                <a:tc>
                  <a:txBody>
                    <a:bodyPr/>
                    <a:lstStyle/>
                    <a:p>
                      <a:endParaRPr lang="en-AU"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400" dirty="0" smtClean="0"/>
                        <a:t>28</a:t>
                      </a:r>
                      <a:br>
                        <a:rPr lang="en-AU" sz="1400" dirty="0" smtClean="0"/>
                      </a:br>
                      <a:r>
                        <a:rPr lang="en-AU" sz="1400" dirty="0" smtClean="0"/>
                        <a:t>04</a:t>
                      </a:r>
                      <a:endParaRPr lang="en-AU"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29</a:t>
                      </a:r>
                      <a:br>
                        <a:rPr lang="en-AU" sz="1400" dirty="0" smtClean="0"/>
                      </a:br>
                      <a:r>
                        <a:rPr lang="en-AU" sz="1400" dirty="0" smtClean="0"/>
                        <a:t>04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30</a:t>
                      </a:r>
                      <a:br>
                        <a:rPr lang="en-AU" sz="1400" dirty="0" smtClean="0"/>
                      </a:br>
                      <a:r>
                        <a:rPr lang="en-AU" sz="1400" dirty="0" smtClean="0"/>
                        <a:t>04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01</a:t>
                      </a:r>
                      <a:br>
                        <a:rPr lang="en-AU" sz="1400" dirty="0" smtClean="0"/>
                      </a:br>
                      <a:r>
                        <a:rPr lang="en-AU" sz="1400" dirty="0" smtClean="0"/>
                        <a:t>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02</a:t>
                      </a:r>
                      <a:br>
                        <a:rPr lang="en-AU" sz="1400" dirty="0" smtClean="0"/>
                      </a:br>
                      <a:r>
                        <a:rPr lang="en-AU" sz="1400" dirty="0" smtClean="0"/>
                        <a:t>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03</a:t>
                      </a:r>
                      <a:br>
                        <a:rPr lang="en-AU" sz="1400" dirty="0" smtClean="0"/>
                      </a:br>
                      <a:r>
                        <a:rPr lang="en-AU" sz="1400" dirty="0" smtClean="0"/>
                        <a:t>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04</a:t>
                      </a:r>
                      <a:br>
                        <a:rPr lang="en-AU" sz="1400" dirty="0" smtClean="0"/>
                      </a:br>
                      <a:r>
                        <a:rPr lang="en-AU" sz="1400" dirty="0" smtClean="0"/>
                        <a:t>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05</a:t>
                      </a:r>
                      <a:br>
                        <a:rPr lang="en-AU" sz="1400" dirty="0" smtClean="0"/>
                      </a:br>
                      <a:r>
                        <a:rPr lang="en-AU" sz="1400" dirty="0" smtClean="0"/>
                        <a:t>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06</a:t>
                      </a:r>
                      <a:br>
                        <a:rPr lang="en-AU" sz="1400" dirty="0" smtClean="0"/>
                      </a:br>
                      <a:r>
                        <a:rPr lang="en-AU" sz="1400" dirty="0" smtClean="0"/>
                        <a:t>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07</a:t>
                      </a:r>
                      <a:br>
                        <a:rPr lang="en-AU" sz="1400" dirty="0" smtClean="0"/>
                      </a:br>
                      <a:r>
                        <a:rPr lang="en-AU" sz="1400" dirty="0" smtClean="0"/>
                        <a:t>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08</a:t>
                      </a:r>
                      <a:br>
                        <a:rPr lang="en-AU" sz="1400" dirty="0" smtClean="0"/>
                      </a:br>
                      <a:r>
                        <a:rPr lang="en-AU" sz="1400" dirty="0" smtClean="0"/>
                        <a:t>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09</a:t>
                      </a:r>
                      <a:br>
                        <a:rPr lang="en-AU" sz="1400" dirty="0" smtClean="0"/>
                      </a:br>
                      <a:r>
                        <a:rPr lang="en-AU" sz="1400" dirty="0" smtClean="0"/>
                        <a:t>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10</a:t>
                      </a:r>
                      <a:br>
                        <a:rPr lang="en-AU" sz="1400" dirty="0" smtClean="0"/>
                      </a:br>
                      <a:r>
                        <a:rPr lang="en-AU" sz="1400" dirty="0" smtClean="0"/>
                        <a:t>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11</a:t>
                      </a:r>
                      <a:br>
                        <a:rPr lang="en-AU" sz="1400" dirty="0" smtClean="0"/>
                      </a:br>
                      <a:r>
                        <a:rPr lang="en-AU" sz="1400" dirty="0" smtClean="0"/>
                        <a:t>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12</a:t>
                      </a:r>
                      <a:br>
                        <a:rPr lang="en-AU" sz="1400" dirty="0" smtClean="0"/>
                      </a:br>
                      <a:r>
                        <a:rPr lang="en-AU" sz="1400" dirty="0" smtClean="0"/>
                        <a:t>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r h="648000">
                <a:tc>
                  <a:txBody>
                    <a:bodyPr/>
                    <a:lstStyle/>
                    <a:p>
                      <a:pPr algn="ctr"/>
                      <a:r>
                        <a:rPr lang="en-AU" sz="2800" b="1" dirty="0" smtClean="0">
                          <a:solidFill>
                            <a:schemeClr val="bg1"/>
                          </a:solidFill>
                        </a:rPr>
                        <a:t>T1</a:t>
                      </a:r>
                      <a:endParaRPr lang="en-AU" sz="28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sz="1400" dirty="0" smtClean="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16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4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b="1" dirty="0" smtClean="0">
                          <a:solidFill>
                            <a:schemeClr val="bg1"/>
                          </a:solidFill>
                        </a:rPr>
                        <a:t>T2</a:t>
                      </a:r>
                      <a:endParaRPr lang="en-AU"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1034" name="Picture 10" descr="http://images.wikia.com/farmville/images/archive/c/c5/20100112152330!Red_Flag-icon.png"/>
          <p:cNvPicPr>
            <a:picLocks noChangeAspect="1" noChangeArrowheads="1"/>
          </p:cNvPicPr>
          <p:nvPr/>
        </p:nvPicPr>
        <p:blipFill>
          <a:blip r:embed="rId14" cstate="print">
            <a:extLst>
              <a:ext uri="{BEBA8EAE-BF5A-486C-A8C5-ECC9F3942E4B}">
                <a14:imgProps xmlns:a14="http://schemas.microsoft.com/office/drawing/2010/main" xmlns="">
                  <a14:imgLayer r:embed="rId15">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rot="20933353">
            <a:off x="2720464" y="4956376"/>
            <a:ext cx="411546" cy="411546"/>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10" descr="http://images.wikia.com/farmville/images/archive/c/c5/20100112152330!Red_Flag-icon.png"/>
          <p:cNvPicPr>
            <a:picLocks noChangeAspect="1" noChangeArrowheads="1"/>
          </p:cNvPicPr>
          <p:nvPr/>
        </p:nvPicPr>
        <p:blipFill>
          <a:blip r:embed="rId14" cstate="print">
            <a:extLst>
              <a:ext uri="{BEBA8EAE-BF5A-486C-A8C5-ECC9F3942E4B}">
                <a14:imgProps xmlns:a14="http://schemas.microsoft.com/office/drawing/2010/main" xmlns="">
                  <a14:imgLayer r:embed="rId15">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rot="20933353">
            <a:off x="3230715" y="5572633"/>
            <a:ext cx="411546" cy="411546"/>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8" descr="http://www.wpclipart.com/signs_symbol/button/button_direction/direction_arrow_green_up.png"/>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16200000" flipV="1">
            <a:off x="8105225" y="4782245"/>
            <a:ext cx="804222" cy="804222"/>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Rectangle 52"/>
          <p:cNvSpPr/>
          <p:nvPr/>
        </p:nvSpPr>
        <p:spPr>
          <a:xfrm>
            <a:off x="1915268" y="3737948"/>
            <a:ext cx="898319" cy="324216"/>
          </a:xfrm>
          <a:prstGeom prst="rect">
            <a:avLst/>
          </a:prstGeom>
          <a:solidFill>
            <a:schemeClr val="bg1">
              <a:lumMod val="75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en-US" sz="1200" b="1" dirty="0" smtClean="0">
                <a:latin typeface="Gulim" pitchFamily="34" charset="-127"/>
                <a:ea typeface="Gulim" pitchFamily="34" charset="-127"/>
              </a:rPr>
              <a:t>Team’s</a:t>
            </a:r>
            <a:endParaRPr lang="en-US" sz="1200" b="1" dirty="0">
              <a:latin typeface="Gulim" pitchFamily="34" charset="-127"/>
              <a:ea typeface="Gulim" pitchFamily="34" charset="-127"/>
            </a:endParaRPr>
          </a:p>
        </p:txBody>
      </p:sp>
      <p:sp>
        <p:nvSpPr>
          <p:cNvPr id="44" name="Rectangle 52"/>
          <p:cNvSpPr/>
          <p:nvPr/>
        </p:nvSpPr>
        <p:spPr>
          <a:xfrm>
            <a:off x="2988102" y="3731922"/>
            <a:ext cx="898319" cy="324216"/>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en-US" sz="1200" b="1" dirty="0" smtClean="0">
                <a:latin typeface="Gulim" pitchFamily="34" charset="-127"/>
                <a:ea typeface="Gulim" pitchFamily="34" charset="-127"/>
              </a:rPr>
              <a:t>Yours</a:t>
            </a:r>
            <a:endParaRPr lang="en-US" sz="1200" b="1" dirty="0">
              <a:latin typeface="Gulim" pitchFamily="34" charset="-127"/>
              <a:ea typeface="Gulim" pitchFamily="34" charset="-127"/>
            </a:endParaRPr>
          </a:p>
        </p:txBody>
      </p:sp>
      <p:sp>
        <p:nvSpPr>
          <p:cNvPr id="39" name="CuadroTexto 14"/>
          <p:cNvSpPr txBox="1"/>
          <p:nvPr/>
        </p:nvSpPr>
        <p:spPr>
          <a:xfrm>
            <a:off x="3194919" y="6432530"/>
            <a:ext cx="1558652" cy="338554"/>
          </a:xfrm>
          <a:prstGeom prst="rect">
            <a:avLst/>
          </a:prstGeom>
          <a:noFill/>
        </p:spPr>
        <p:txBody>
          <a:bodyPr wrap="square" rtlCol="0">
            <a:spAutoFit/>
          </a:bodyPr>
          <a:lstStyle/>
          <a:p>
            <a:r>
              <a:rPr lang="en-AU" sz="1600" b="1" dirty="0" smtClean="0">
                <a:latin typeface="Gulim" pitchFamily="34" charset="-127"/>
                <a:ea typeface="Gulim" pitchFamily="34" charset="-127"/>
                <a:hlinkClick r:id="rId17" action="ppaction://hlinksldjump"/>
              </a:rPr>
              <a:t>Calendar</a:t>
            </a:r>
            <a:endParaRPr lang="en-AU" sz="1600" b="1" dirty="0">
              <a:latin typeface="Gulim" pitchFamily="34" charset="-127"/>
              <a:ea typeface="Gulim" pitchFamily="34" charset="-127"/>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
          <p:cNvSpPr/>
          <p:nvPr/>
        </p:nvSpPr>
        <p:spPr>
          <a:xfrm>
            <a:off x="-36512" y="0"/>
            <a:ext cx="3347864"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32" name="Rectángulo 31"/>
          <p:cNvSpPr/>
          <p:nvPr/>
        </p:nvSpPr>
        <p:spPr>
          <a:xfrm>
            <a:off x="7812360" y="4205115"/>
            <a:ext cx="1341240" cy="190654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5" name="Tabla 4"/>
          <p:cNvGraphicFramePr>
            <a:graphicFrameLocks noGrp="1"/>
          </p:cNvGraphicFramePr>
          <p:nvPr>
            <p:extLst>
              <p:ext uri="{D42A27DB-BD31-4B8C-83A1-F6EECF244321}">
                <p14:modId xmlns:p14="http://schemas.microsoft.com/office/powerpoint/2010/main" xmlns="" val="801605482"/>
              </p:ext>
            </p:extLst>
          </p:nvPr>
        </p:nvGraphicFramePr>
        <p:xfrm>
          <a:off x="4680272" y="677788"/>
          <a:ext cx="3348112" cy="2592000"/>
        </p:xfrm>
        <a:graphic>
          <a:graphicData uri="http://schemas.openxmlformats.org/drawingml/2006/table">
            <a:tbl>
              <a:tblPr firstRow="1" bandRow="1">
                <a:tableStyleId>{5C22544A-7EE6-4342-B048-85BDC9FD1C3A}</a:tableStyleId>
              </a:tblPr>
              <a:tblGrid>
                <a:gridCol w="1008112"/>
                <a:gridCol w="2340000"/>
              </a:tblGrid>
              <a:tr h="648000">
                <a:tc>
                  <a:txBody>
                    <a:bodyPr/>
                    <a:lstStyle/>
                    <a:p>
                      <a:endParaRPr lang="en-AU"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AU" sz="2800" dirty="0" smtClean="0"/>
                        <a:t>T1</a:t>
                      </a:r>
                      <a:endParaRPr lang="en-AU" sz="28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r h="648000">
                <a:tc>
                  <a:txBody>
                    <a:bodyPr/>
                    <a:lstStyle/>
                    <a:p>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r>
                        <a:rPr lang="en-AU" sz="1400" dirty="0" smtClean="0"/>
                        <a:t>Deadline:    02/05</a:t>
                      </a:r>
                      <a:br>
                        <a:rPr lang="en-AU" sz="1400" dirty="0" smtClean="0"/>
                      </a:br>
                      <a:r>
                        <a:rPr lang="en-AU" sz="1400" dirty="0" smtClean="0"/>
                        <a:t>Days to go:      5</a:t>
                      </a:r>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648000">
                <a:tc>
                  <a:txBody>
                    <a:bodyPr/>
                    <a:lstStyle/>
                    <a:p>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648000">
                <a:tc>
                  <a:txBody>
                    <a:bodyPr/>
                    <a:lstStyle/>
                    <a:p>
                      <a:endParaRPr lang="en-AU"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Deadline:    02/05</a:t>
                      </a:r>
                      <a:br>
                        <a:rPr lang="en-AU" sz="1400" dirty="0" smtClean="0"/>
                      </a:br>
                      <a:r>
                        <a:rPr lang="en-AU" sz="1400" dirty="0" smtClean="0"/>
                        <a:t>Days to go:      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sp>
        <p:nvSpPr>
          <p:cNvPr id="6" name="Rectangle 61"/>
          <p:cNvSpPr/>
          <p:nvPr/>
        </p:nvSpPr>
        <p:spPr>
          <a:xfrm>
            <a:off x="0" y="6336704"/>
            <a:ext cx="9144000" cy="548680"/>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spcBef>
                <a:spcPct val="0"/>
              </a:spcBef>
            </a:pPr>
            <a:endParaRPr lang="fr-FR" sz="1400" dirty="0">
              <a:solidFill>
                <a:schemeClr val="tx1"/>
              </a:solidFill>
              <a:latin typeface="Gulim" pitchFamily="34" charset="-127"/>
              <a:ea typeface="Gulim" pitchFamily="34" charset="-127"/>
            </a:endParaRPr>
          </a:p>
        </p:txBody>
      </p:sp>
      <p:grpSp>
        <p:nvGrpSpPr>
          <p:cNvPr id="2" name="Grupo 6"/>
          <p:cNvGrpSpPr/>
          <p:nvPr/>
        </p:nvGrpSpPr>
        <p:grpSpPr>
          <a:xfrm>
            <a:off x="467544" y="6460178"/>
            <a:ext cx="432361" cy="310906"/>
            <a:chOff x="8269290" y="-495843"/>
            <a:chExt cx="627321" cy="467832"/>
          </a:xfrm>
        </p:grpSpPr>
        <p:pic>
          <p:nvPicPr>
            <p:cNvPr id="8" name="Picture 2" descr="http://tctechcrunch2011.files.wordpress.com/2013/03/cloud_icon_all.png?w=346"/>
            <p:cNvPicPr>
              <a:picLocks noChangeAspect="1" noChangeArrowheads="1"/>
            </p:cNvPicPr>
            <p:nvPr/>
          </p:nvPicPr>
          <p:blipFill rotWithShape="1">
            <a:blip r:embed="rId2" cstate="print">
              <a:clrChange>
                <a:clrFrom>
                  <a:srgbClr val="FFFEFF"/>
                </a:clrFrom>
                <a:clrTo>
                  <a:srgbClr val="FFFEFF">
                    <a:alpha val="0"/>
                  </a:srgbClr>
                </a:clrTo>
              </a:clrChange>
              <a:extLst>
                <a:ext uri="{28A0092B-C50C-407E-A947-70E740481C1C}">
                  <a14:useLocalDpi xmlns:a14="http://schemas.microsoft.com/office/drawing/2010/main" xmlns="" val="0"/>
                </a:ext>
              </a:extLst>
            </a:blip>
            <a:srcRect l="27721" t="5471" r="53244" b="80333"/>
            <a:stretch/>
          </p:blipFill>
          <p:spPr bwMode="auto">
            <a:xfrm>
              <a:off x="8269290" y="-495843"/>
              <a:ext cx="627321" cy="46783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ángulo 8"/>
            <p:cNvSpPr/>
            <p:nvPr/>
          </p:nvSpPr>
          <p:spPr>
            <a:xfrm>
              <a:off x="8542372" y="-441235"/>
              <a:ext cx="213869" cy="210094"/>
            </a:xfrm>
            <a:prstGeom prst="rect">
              <a:avLst/>
            </a:prstGeom>
            <a:solidFill>
              <a:srgbClr val="94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0" name="Picture 6" descr="https://encrypted-tbn3.gstatic.com/images?q=tbn:ANd9GcSpFxh93vHSvERIuWSu02JJR8HPz2ViYPNuIEbJUmCw6fFjWU8oPVu3jZAt"/>
          <p:cNvPicPr>
            <a:picLocks noChangeAspect="1" noChangeArrowheads="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2813588" y="6468060"/>
            <a:ext cx="410509" cy="37717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tctechcrunch2011.files.wordpress.com/2013/03/cloud_icon_all.png?w=346"/>
          <p:cNvPicPr>
            <a:picLocks noChangeAspect="1" noChangeArrowheads="1"/>
          </p:cNvPicPr>
          <p:nvPr/>
        </p:nvPicPr>
        <p:blipFill rotWithShape="1">
          <a:blip r:embed="rId2" cstate="print">
            <a:clrChange>
              <a:clrFrom>
                <a:srgbClr val="FFFEFF"/>
              </a:clrFrom>
              <a:clrTo>
                <a:srgbClr val="FFFE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l="49500" t="78151" r="30820" b="8944"/>
          <a:stretch/>
        </p:blipFill>
        <p:spPr bwMode="auto">
          <a:xfrm>
            <a:off x="7450588" y="6460178"/>
            <a:ext cx="475817" cy="312011"/>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Imagen 11"/>
          <p:cNvPicPr>
            <a:picLocks noChangeAspect="1"/>
          </p:cNvPicPr>
          <p:nvPr/>
        </p:nvPicPr>
        <p:blipFill>
          <a:blip r:embed="rId5" cstate="print">
            <a:clrChange>
              <a:clrFrom>
                <a:srgbClr val="FFFFFF"/>
              </a:clrFrom>
              <a:clrTo>
                <a:srgbClr val="FFFFFF">
                  <a:alpha val="0"/>
                </a:srgbClr>
              </a:clrTo>
            </a:clrChange>
          </a:blip>
          <a:stretch>
            <a:fillRect/>
          </a:stretch>
        </p:blipFill>
        <p:spPr>
          <a:xfrm>
            <a:off x="5452898" y="6474769"/>
            <a:ext cx="419752" cy="298024"/>
          </a:xfrm>
          <a:prstGeom prst="rect">
            <a:avLst/>
          </a:prstGeom>
        </p:spPr>
      </p:pic>
      <p:sp>
        <p:nvSpPr>
          <p:cNvPr id="13" name="CuadroTexto 12"/>
          <p:cNvSpPr txBox="1"/>
          <p:nvPr/>
        </p:nvSpPr>
        <p:spPr>
          <a:xfrm>
            <a:off x="7926405" y="6419648"/>
            <a:ext cx="1558652" cy="338554"/>
          </a:xfrm>
          <a:prstGeom prst="rect">
            <a:avLst/>
          </a:prstGeom>
          <a:noFill/>
        </p:spPr>
        <p:txBody>
          <a:bodyPr wrap="square" rtlCol="0">
            <a:spAutoFit/>
          </a:bodyPr>
          <a:lstStyle/>
          <a:p>
            <a:r>
              <a:rPr lang="en-AU" sz="1600" b="1" dirty="0">
                <a:solidFill>
                  <a:srgbClr val="92D050"/>
                </a:solidFill>
                <a:latin typeface="Gulim" pitchFamily="34" charset="-127"/>
                <a:ea typeface="Gulim" pitchFamily="34" charset="-127"/>
              </a:rPr>
              <a:t>Tasks</a:t>
            </a:r>
          </a:p>
        </p:txBody>
      </p:sp>
      <p:sp>
        <p:nvSpPr>
          <p:cNvPr id="14" name="CuadroTexto 13"/>
          <p:cNvSpPr txBox="1"/>
          <p:nvPr/>
        </p:nvSpPr>
        <p:spPr>
          <a:xfrm>
            <a:off x="5814294" y="6438281"/>
            <a:ext cx="1558652" cy="338554"/>
          </a:xfrm>
          <a:prstGeom prst="rect">
            <a:avLst/>
          </a:prstGeom>
          <a:noFill/>
        </p:spPr>
        <p:txBody>
          <a:bodyPr wrap="square" rtlCol="0">
            <a:spAutoFit/>
          </a:bodyPr>
          <a:lstStyle/>
          <a:p>
            <a:r>
              <a:rPr lang="en-AU" sz="1600" b="1" dirty="0" smtClean="0">
                <a:latin typeface="Gulim" pitchFamily="34" charset="-127"/>
                <a:ea typeface="Gulim" pitchFamily="34" charset="-127"/>
              </a:rPr>
              <a:t>Files</a:t>
            </a:r>
            <a:endParaRPr lang="en-AU" sz="1600" b="1" dirty="0">
              <a:latin typeface="Gulim" pitchFamily="34" charset="-127"/>
              <a:ea typeface="Gulim" pitchFamily="34" charset="-127"/>
            </a:endParaRPr>
          </a:p>
        </p:txBody>
      </p:sp>
      <p:sp>
        <p:nvSpPr>
          <p:cNvPr id="16" name="CuadroTexto 15"/>
          <p:cNvSpPr txBox="1"/>
          <p:nvPr/>
        </p:nvSpPr>
        <p:spPr>
          <a:xfrm>
            <a:off x="917449" y="6429156"/>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Chat</a:t>
            </a:r>
            <a:endParaRPr lang="en-AU" sz="1600" b="1" dirty="0">
              <a:solidFill>
                <a:srgbClr val="92D050"/>
              </a:solidFill>
              <a:latin typeface="Gulim" pitchFamily="34" charset="-127"/>
              <a:ea typeface="Gulim" pitchFamily="34" charset="-127"/>
            </a:endParaRPr>
          </a:p>
        </p:txBody>
      </p:sp>
      <p:sp>
        <p:nvSpPr>
          <p:cNvPr id="17" name="CuadroTexto 16"/>
          <p:cNvSpPr txBox="1"/>
          <p:nvPr/>
        </p:nvSpPr>
        <p:spPr>
          <a:xfrm>
            <a:off x="6104755" y="701032"/>
            <a:ext cx="1414636" cy="584775"/>
          </a:xfrm>
          <a:prstGeom prst="rect">
            <a:avLst/>
          </a:prstGeom>
          <a:noFill/>
        </p:spPr>
        <p:txBody>
          <a:bodyPr wrap="square" rtlCol="0">
            <a:spAutoFit/>
          </a:bodyPr>
          <a:lstStyle/>
          <a:p>
            <a:r>
              <a:rPr lang="en-AU" sz="1600" b="1" dirty="0" smtClean="0">
                <a:solidFill>
                  <a:schemeClr val="bg1"/>
                </a:solidFill>
                <a:latin typeface="Gulim" pitchFamily="34" charset="-127"/>
                <a:ea typeface="Gulim" pitchFamily="34" charset="-127"/>
              </a:rPr>
              <a:t>Create landing page</a:t>
            </a:r>
            <a:endParaRPr lang="en-AU" sz="1600" b="1" dirty="0">
              <a:solidFill>
                <a:schemeClr val="bg1"/>
              </a:solidFill>
              <a:latin typeface="Gulim" pitchFamily="34" charset="-127"/>
              <a:ea typeface="Gulim" pitchFamily="34" charset="-127"/>
            </a:endParaRPr>
          </a:p>
        </p:txBody>
      </p:sp>
      <p:sp>
        <p:nvSpPr>
          <p:cNvPr id="4" name="Rectangle 52"/>
          <p:cNvSpPr/>
          <p:nvPr/>
        </p:nvSpPr>
        <p:spPr>
          <a:xfrm>
            <a:off x="7272560" y="754151"/>
            <a:ext cx="648072" cy="216024"/>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en-US" sz="1200" b="1" dirty="0" smtClean="0">
                <a:latin typeface="Gulim" pitchFamily="34" charset="-127"/>
                <a:ea typeface="Gulim" pitchFamily="34" charset="-127"/>
              </a:rPr>
              <a:t>Modify</a:t>
            </a:r>
            <a:endParaRPr lang="en-US" sz="1200" b="1" dirty="0">
              <a:latin typeface="Gulim" pitchFamily="34" charset="-127"/>
              <a:ea typeface="Gulim" pitchFamily="34" charset="-127"/>
            </a:endParaRPr>
          </a:p>
        </p:txBody>
      </p:sp>
      <p:pic>
        <p:nvPicPr>
          <p:cNvPr id="22" name="Picture 3"/>
          <p:cNvPicPr>
            <a:picLocks noChangeAspect="1" noChangeArrowheads="1"/>
          </p:cNvPicPr>
          <p:nvPr/>
        </p:nvPicPr>
        <p:blipFill>
          <a:blip r:embed="rId6" cstate="print"/>
          <a:srcRect l="26328" t="32702" r="56994" b="33266"/>
          <a:stretch>
            <a:fillRect/>
          </a:stretch>
        </p:blipFill>
        <p:spPr bwMode="auto">
          <a:xfrm>
            <a:off x="4888462" y="1397868"/>
            <a:ext cx="439362" cy="504056"/>
          </a:xfrm>
          <a:prstGeom prst="rect">
            <a:avLst/>
          </a:prstGeom>
          <a:noFill/>
          <a:ln w="9525">
            <a:noFill/>
            <a:miter lim="800000"/>
            <a:headEnd/>
            <a:tailEnd/>
          </a:ln>
        </p:spPr>
      </p:pic>
      <p:pic>
        <p:nvPicPr>
          <p:cNvPr id="23" name="Picture 2"/>
          <p:cNvPicPr>
            <a:picLocks noGrp="1" noChangeAspect="1" noChangeArrowheads="1"/>
          </p:cNvPicPr>
          <p:nvPr>
            <p:ph idx="1"/>
          </p:nvPr>
        </p:nvPicPr>
        <p:blipFill>
          <a:blip r:embed="rId7" cstate="print"/>
          <a:srcRect l="18693" t="16542" r="45527" b="18227"/>
          <a:stretch>
            <a:fillRect/>
          </a:stretch>
        </p:blipFill>
        <p:spPr bwMode="auto">
          <a:xfrm>
            <a:off x="4852246" y="2032814"/>
            <a:ext cx="504568" cy="517182"/>
          </a:xfrm>
          <a:prstGeom prst="rect">
            <a:avLst/>
          </a:prstGeom>
          <a:noFill/>
          <a:ln w="9525">
            <a:noFill/>
            <a:miter lim="800000"/>
            <a:headEnd/>
            <a:tailEnd/>
          </a:ln>
        </p:spPr>
      </p:pic>
      <p:pic>
        <p:nvPicPr>
          <p:cNvPr id="1026" name="Picture 2" descr="http://leadteamstartup.weebly.com/uploads/2/8/7/2/28723257/3045798_orig.pn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17182" t="20432" r="59451" b="22358"/>
          <a:stretch/>
        </p:blipFill>
        <p:spPr bwMode="auto">
          <a:xfrm>
            <a:off x="4934261" y="2708920"/>
            <a:ext cx="443471" cy="547817"/>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icons.iconarchive.com/icons/custom-icon-design/office/256/edit-icon.png"/>
          <p:cNvPicPr>
            <a:picLocks noChangeAspect="1" noChangeArrowheads="1"/>
          </p:cNvPicPr>
          <p:nvPr/>
        </p:nvPicPr>
        <p:blipFill rotWithShape="1">
          <a:blip r:embed="rId9" cstate="print">
            <a:clrChange>
              <a:clrFrom>
                <a:srgbClr val="000000">
                  <a:alpha val="0"/>
                </a:srgbClr>
              </a:clrFrom>
              <a:clrTo>
                <a:srgbClr val="000000">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b="9040"/>
          <a:stretch/>
        </p:blipFill>
        <p:spPr bwMode="auto">
          <a:xfrm>
            <a:off x="7767687" y="1705119"/>
            <a:ext cx="237891" cy="216385"/>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6" descr="http://icons.iconarchive.com/icons/custom-icon-design/office/256/edit-icon.png"/>
          <p:cNvPicPr>
            <a:picLocks noChangeAspect="1" noChangeArrowheads="1"/>
          </p:cNvPicPr>
          <p:nvPr/>
        </p:nvPicPr>
        <p:blipFill rotWithShape="1">
          <a:blip r:embed="rId9" cstate="print">
            <a:clrChange>
              <a:clrFrom>
                <a:srgbClr val="000000">
                  <a:alpha val="0"/>
                </a:srgbClr>
              </a:clrFrom>
              <a:clrTo>
                <a:srgbClr val="000000">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b="9040"/>
          <a:stretch/>
        </p:blipFill>
        <p:spPr bwMode="auto">
          <a:xfrm>
            <a:off x="7767686" y="2996952"/>
            <a:ext cx="237891" cy="216385"/>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52"/>
          <p:cNvSpPr/>
          <p:nvPr/>
        </p:nvSpPr>
        <p:spPr>
          <a:xfrm>
            <a:off x="8117358" y="683984"/>
            <a:ext cx="792089" cy="584776"/>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en-US" sz="3600" b="1" dirty="0" smtClean="0">
                <a:latin typeface="Gulim" pitchFamily="34" charset="-127"/>
                <a:ea typeface="Gulim" pitchFamily="34" charset="-127"/>
              </a:rPr>
              <a:t>+</a:t>
            </a:r>
            <a:endParaRPr lang="en-US" sz="2000" b="1" dirty="0">
              <a:latin typeface="Gulim" pitchFamily="34" charset="-127"/>
              <a:ea typeface="Gulim" pitchFamily="34" charset="-127"/>
            </a:endParaRPr>
          </a:p>
        </p:txBody>
      </p:sp>
      <p:cxnSp>
        <p:nvCxnSpPr>
          <p:cNvPr id="25" name="Conector recto 24"/>
          <p:cNvCxnSpPr/>
          <p:nvPr/>
        </p:nvCxnSpPr>
        <p:spPr>
          <a:xfrm flipV="1">
            <a:off x="3347864" y="3630116"/>
            <a:ext cx="5561583" cy="1490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pic>
        <p:nvPicPr>
          <p:cNvPr id="1032" name="Picture 8" descr="http://www.wpclipart.com/signs_symbol/button/button_direction/direction_arrow_green_up.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8479642" y="3199951"/>
            <a:ext cx="383534" cy="383534"/>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8" descr="http://www.wpclipart.com/signs_symbol/button/button_direction/direction_arrow_green_up.pn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flipV="1">
            <a:off x="8479642" y="3720004"/>
            <a:ext cx="383534" cy="383534"/>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38" name="Tabla 37"/>
          <p:cNvGraphicFramePr>
            <a:graphicFrameLocks noGrp="1"/>
          </p:cNvGraphicFramePr>
          <p:nvPr>
            <p:extLst>
              <p:ext uri="{D42A27DB-BD31-4B8C-83A1-F6EECF244321}">
                <p14:modId xmlns:p14="http://schemas.microsoft.com/office/powerpoint/2010/main" xmlns="" val="782382308"/>
              </p:ext>
            </p:extLst>
          </p:nvPr>
        </p:nvGraphicFramePr>
        <p:xfrm>
          <a:off x="3923928" y="4149080"/>
          <a:ext cx="3852000" cy="1944000"/>
        </p:xfrm>
        <a:graphic>
          <a:graphicData uri="http://schemas.openxmlformats.org/drawingml/2006/table">
            <a:tbl>
              <a:tblPr firstRow="1" bandRow="1">
                <a:tableStyleId>{5C22544A-7EE6-4342-B048-85BDC9FD1C3A}</a:tableStyleId>
              </a:tblPr>
              <a:tblGrid>
                <a:gridCol w="576000"/>
                <a:gridCol w="468000"/>
                <a:gridCol w="468000"/>
                <a:gridCol w="468000"/>
                <a:gridCol w="468000"/>
                <a:gridCol w="468000"/>
                <a:gridCol w="468000"/>
                <a:gridCol w="468000"/>
              </a:tblGrid>
              <a:tr h="648000">
                <a:tc>
                  <a:txBody>
                    <a:bodyPr/>
                    <a:lstStyle/>
                    <a:p>
                      <a:endParaRPr lang="en-AU"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AU" sz="1400" dirty="0" smtClean="0"/>
                        <a:t>28</a:t>
                      </a:r>
                      <a:br>
                        <a:rPr lang="en-AU" sz="1400" dirty="0" smtClean="0"/>
                      </a:br>
                      <a:r>
                        <a:rPr lang="en-AU" sz="1400" dirty="0" smtClean="0"/>
                        <a:t>04</a:t>
                      </a:r>
                      <a:endParaRPr lang="en-AU" sz="14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29</a:t>
                      </a:r>
                      <a:br>
                        <a:rPr lang="en-AU" sz="1400" dirty="0" smtClean="0"/>
                      </a:br>
                      <a:r>
                        <a:rPr lang="en-AU" sz="1400" dirty="0" smtClean="0"/>
                        <a:t>04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30</a:t>
                      </a:r>
                      <a:br>
                        <a:rPr lang="en-AU" sz="1400" dirty="0" smtClean="0"/>
                      </a:br>
                      <a:r>
                        <a:rPr lang="en-AU" sz="1400" dirty="0" smtClean="0"/>
                        <a:t>04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01</a:t>
                      </a:r>
                      <a:br>
                        <a:rPr lang="en-AU" sz="1400" dirty="0" smtClean="0"/>
                      </a:br>
                      <a:r>
                        <a:rPr lang="en-AU" sz="1400" dirty="0" smtClean="0"/>
                        <a:t>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02</a:t>
                      </a:r>
                      <a:br>
                        <a:rPr lang="en-AU" sz="1400" dirty="0" smtClean="0"/>
                      </a:br>
                      <a:r>
                        <a:rPr lang="en-AU" sz="1400" dirty="0" smtClean="0"/>
                        <a:t>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03</a:t>
                      </a:r>
                      <a:br>
                        <a:rPr lang="en-AU" sz="1400" dirty="0" smtClean="0"/>
                      </a:br>
                      <a:r>
                        <a:rPr lang="en-AU" sz="1400" dirty="0" smtClean="0"/>
                        <a:t>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04</a:t>
                      </a:r>
                      <a:br>
                        <a:rPr lang="en-AU" sz="1400" dirty="0" smtClean="0"/>
                      </a:br>
                      <a:r>
                        <a:rPr lang="en-AU" sz="1400" dirty="0" smtClean="0"/>
                        <a:t>05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r>
              <a:tr h="648000">
                <a:tc>
                  <a:txBody>
                    <a:bodyPr/>
                    <a:lstStyle/>
                    <a:p>
                      <a:pPr algn="ctr"/>
                      <a:r>
                        <a:rPr lang="en-AU" sz="2800" b="1" dirty="0" smtClean="0">
                          <a:solidFill>
                            <a:schemeClr val="bg1"/>
                          </a:solidFill>
                        </a:rPr>
                        <a:t>T1</a:t>
                      </a:r>
                      <a:endParaRPr lang="en-AU" sz="28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4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b="1" dirty="0" smtClean="0">
                          <a:solidFill>
                            <a:schemeClr val="bg1"/>
                          </a:solidFill>
                        </a:rPr>
                        <a:t>T2</a:t>
                      </a:r>
                      <a:endParaRPr lang="en-AU"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endParaRPr lang="en-AU" sz="14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1034" name="Picture 10" descr="http://images.wikia.com/farmville/images/archive/c/c5/20100112152330!Red_Flag-icon.png"/>
          <p:cNvPicPr>
            <a:picLocks noChangeAspect="1" noChangeArrowheads="1"/>
          </p:cNvPicPr>
          <p:nvPr/>
        </p:nvPicPr>
        <p:blipFill>
          <a:blip r:embed="rId11" cstate="print">
            <a:extLst>
              <a:ext uri="{BEBA8EAE-BF5A-486C-A8C5-ECC9F3942E4B}">
                <a14:imgProps xmlns:a14="http://schemas.microsoft.com/office/drawing/2010/main" xmlns="">
                  <a14:imgLayer r:embed="rId13">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rot="20933353">
            <a:off x="6407413" y="4904956"/>
            <a:ext cx="411546" cy="411546"/>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10" descr="http://images.wikia.com/farmville/images/archive/c/c5/20100112152330!Red_Flag-icon.png"/>
          <p:cNvPicPr>
            <a:picLocks noChangeAspect="1" noChangeArrowheads="1"/>
          </p:cNvPicPr>
          <p:nvPr/>
        </p:nvPicPr>
        <p:blipFill>
          <a:blip r:embed="rId11" cstate="print">
            <a:extLst>
              <a:ext uri="{BEBA8EAE-BF5A-486C-A8C5-ECC9F3942E4B}">
                <a14:imgProps xmlns:a14="http://schemas.microsoft.com/office/drawing/2010/main" xmlns="">
                  <a14:imgLayer r:embed="rId13">
                    <a14:imgEffect>
                      <a14:saturation sat="400000"/>
                    </a14:imgEffect>
                  </a14:imgLayer>
                </a14:imgProps>
              </a:ext>
              <a:ext uri="{28A0092B-C50C-407E-A947-70E740481C1C}">
                <a14:useLocalDpi xmlns:a14="http://schemas.microsoft.com/office/drawing/2010/main" xmlns="" val="0"/>
              </a:ext>
            </a:extLst>
          </a:blip>
          <a:srcRect/>
          <a:stretch>
            <a:fillRect/>
          </a:stretch>
        </p:blipFill>
        <p:spPr bwMode="auto">
          <a:xfrm rot="20933353">
            <a:off x="6911469" y="5553029"/>
            <a:ext cx="411546" cy="411546"/>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8" descr="http://www.wpclipart.com/signs_symbol/button/button_direction/direction_arrow_green_up.png"/>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16200000" flipV="1">
            <a:off x="8105225" y="4782245"/>
            <a:ext cx="804222" cy="804222"/>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Rectangle 52"/>
          <p:cNvSpPr/>
          <p:nvPr/>
        </p:nvSpPr>
        <p:spPr>
          <a:xfrm>
            <a:off x="5155628" y="3737948"/>
            <a:ext cx="898319" cy="324216"/>
          </a:xfrm>
          <a:prstGeom prst="rect">
            <a:avLst/>
          </a:prstGeom>
          <a:solidFill>
            <a:schemeClr val="bg1">
              <a:lumMod val="75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en-US" sz="1200" b="1" dirty="0" smtClean="0">
                <a:latin typeface="Gulim" pitchFamily="34" charset="-127"/>
                <a:ea typeface="Gulim" pitchFamily="34" charset="-127"/>
              </a:rPr>
              <a:t>Team’s</a:t>
            </a:r>
            <a:endParaRPr lang="en-US" sz="1200" b="1" dirty="0">
              <a:latin typeface="Gulim" pitchFamily="34" charset="-127"/>
              <a:ea typeface="Gulim" pitchFamily="34" charset="-127"/>
            </a:endParaRPr>
          </a:p>
        </p:txBody>
      </p:sp>
      <p:sp>
        <p:nvSpPr>
          <p:cNvPr id="44" name="Rectangle 52"/>
          <p:cNvSpPr/>
          <p:nvPr/>
        </p:nvSpPr>
        <p:spPr>
          <a:xfrm>
            <a:off x="6228462" y="3731922"/>
            <a:ext cx="898319" cy="324216"/>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en-US" sz="1200" b="1" dirty="0" smtClean="0">
                <a:latin typeface="Gulim" pitchFamily="34" charset="-127"/>
                <a:ea typeface="Gulim" pitchFamily="34" charset="-127"/>
              </a:rPr>
              <a:t>Yours</a:t>
            </a:r>
            <a:endParaRPr lang="en-US" sz="1200" b="1" dirty="0">
              <a:latin typeface="Gulim" pitchFamily="34" charset="-127"/>
              <a:ea typeface="Gulim" pitchFamily="34" charset="-127"/>
            </a:endParaRPr>
          </a:p>
        </p:txBody>
      </p:sp>
      <p:sp>
        <p:nvSpPr>
          <p:cNvPr id="42" name="Rectangle 4"/>
          <p:cNvSpPr/>
          <p:nvPr/>
        </p:nvSpPr>
        <p:spPr>
          <a:xfrm>
            <a:off x="-36512" y="404664"/>
            <a:ext cx="3347864" cy="4046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latin typeface="Gulim" pitchFamily="34" charset="-127"/>
                <a:ea typeface="Gulim" pitchFamily="34" charset="-127"/>
              </a:rPr>
              <a:t>Chat</a:t>
            </a:r>
            <a:endParaRPr lang="fr-FR" b="1" dirty="0">
              <a:latin typeface="Gulim" pitchFamily="34" charset="-127"/>
              <a:ea typeface="Gulim" pitchFamily="34" charset="-127"/>
            </a:endParaRPr>
          </a:p>
        </p:txBody>
      </p:sp>
      <p:sp>
        <p:nvSpPr>
          <p:cNvPr id="45" name="ZoneTexte 5"/>
          <p:cNvSpPr txBox="1"/>
          <p:nvPr/>
        </p:nvSpPr>
        <p:spPr>
          <a:xfrm>
            <a:off x="143000" y="1484784"/>
            <a:ext cx="1656184" cy="369332"/>
          </a:xfrm>
          <a:prstGeom prst="rect">
            <a:avLst/>
          </a:prstGeom>
          <a:noFill/>
        </p:spPr>
        <p:txBody>
          <a:bodyPr wrap="square" rtlCol="0">
            <a:spAutoFit/>
          </a:bodyPr>
          <a:lstStyle/>
          <a:p>
            <a:r>
              <a:rPr lang="fr-FR" b="1" dirty="0" smtClean="0"/>
              <a:t>Ana:</a:t>
            </a:r>
            <a:endParaRPr lang="fr-FR" b="1" dirty="0"/>
          </a:p>
        </p:txBody>
      </p:sp>
      <p:sp>
        <p:nvSpPr>
          <p:cNvPr id="46" name="ZoneTexte 9"/>
          <p:cNvSpPr txBox="1"/>
          <p:nvPr/>
        </p:nvSpPr>
        <p:spPr>
          <a:xfrm>
            <a:off x="143000" y="2996952"/>
            <a:ext cx="1224136" cy="369332"/>
          </a:xfrm>
          <a:prstGeom prst="rect">
            <a:avLst/>
          </a:prstGeom>
          <a:noFill/>
        </p:spPr>
        <p:txBody>
          <a:bodyPr wrap="square" rtlCol="0">
            <a:spAutoFit/>
          </a:bodyPr>
          <a:lstStyle/>
          <a:p>
            <a:r>
              <a:rPr lang="fr-FR" b="1" dirty="0" smtClean="0"/>
              <a:t>Clémence</a:t>
            </a:r>
            <a:r>
              <a:rPr lang="fr-FR" dirty="0" smtClean="0"/>
              <a:t>:</a:t>
            </a:r>
            <a:endParaRPr lang="fr-FR" dirty="0"/>
          </a:p>
        </p:txBody>
      </p:sp>
      <p:sp>
        <p:nvSpPr>
          <p:cNvPr id="48" name="Rectângulo 47"/>
          <p:cNvSpPr/>
          <p:nvPr/>
        </p:nvSpPr>
        <p:spPr>
          <a:xfrm>
            <a:off x="2375248" y="0"/>
            <a:ext cx="936104" cy="3772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pPr>
            <a:r>
              <a:rPr lang="pt-PT" sz="1100" b="1" dirty="0" smtClean="0">
                <a:solidFill>
                  <a:schemeClr val="tx1"/>
                </a:solidFill>
                <a:ea typeface="Gulim" pitchFamily="34" charset="-127"/>
                <a:hlinkClick r:id="rId15" action="ppaction://hlinksldjump"/>
              </a:rPr>
              <a:t>Task </a:t>
            </a:r>
            <a:r>
              <a:rPr lang="pt-PT" sz="1100" b="1" dirty="0" err="1" smtClean="0">
                <a:solidFill>
                  <a:schemeClr val="tx1"/>
                </a:solidFill>
                <a:ea typeface="Gulim" pitchFamily="34" charset="-127"/>
                <a:hlinkClick r:id="rId15" action="ppaction://hlinksldjump"/>
              </a:rPr>
              <a:t>Allocation</a:t>
            </a:r>
            <a:endParaRPr lang="pt-PT" sz="1100" b="1" dirty="0" smtClean="0">
              <a:solidFill>
                <a:schemeClr val="tx1"/>
              </a:solidFill>
              <a:ea typeface="Gulim" pitchFamily="34" charset="-127"/>
              <a:hlinkClick r:id="rId16" action="ppaction://hlinksldjump"/>
            </a:endParaRPr>
          </a:p>
        </p:txBody>
      </p:sp>
      <p:sp>
        <p:nvSpPr>
          <p:cNvPr id="49" name="Rectângulo 48"/>
          <p:cNvSpPr/>
          <p:nvPr/>
        </p:nvSpPr>
        <p:spPr>
          <a:xfrm>
            <a:off x="-1016"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17" action="ppaction://hlinksldjump"/>
              </a:rPr>
              <a:t>Week 4</a:t>
            </a:r>
            <a:endParaRPr lang="pt-PT" sz="1100" dirty="0" smtClean="0">
              <a:solidFill>
                <a:schemeClr val="dk1"/>
              </a:solidFill>
            </a:endParaRPr>
          </a:p>
        </p:txBody>
      </p:sp>
      <p:sp>
        <p:nvSpPr>
          <p:cNvPr id="50" name="Rectângulo 49"/>
          <p:cNvSpPr/>
          <p:nvPr/>
        </p:nvSpPr>
        <p:spPr>
          <a:xfrm>
            <a:off x="791072"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16" action="ppaction://hlinksldjump"/>
              </a:rPr>
              <a:t>Week 5</a:t>
            </a:r>
            <a:endParaRPr lang="pt-PT" sz="1100" dirty="0" smtClean="0">
              <a:solidFill>
                <a:schemeClr val="dk1"/>
              </a:solidFill>
              <a:hlinkClick r:id="rId17" action="ppaction://hlinksldjump"/>
            </a:endParaRPr>
          </a:p>
        </p:txBody>
      </p:sp>
      <p:sp>
        <p:nvSpPr>
          <p:cNvPr id="51" name="Rectangle à coins arrondis 6"/>
          <p:cNvSpPr/>
          <p:nvPr/>
        </p:nvSpPr>
        <p:spPr>
          <a:xfrm>
            <a:off x="503040" y="1988840"/>
            <a:ext cx="2664296" cy="720080"/>
          </a:xfrm>
          <a:prstGeom prst="wedgeRoundRectCallout">
            <a:avLst>
              <a:gd name="adj1" fmla="val -37156"/>
              <a:gd name="adj2" fmla="val -7816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600" dirty="0" err="1" smtClean="0"/>
              <a:t>Who</a:t>
            </a:r>
            <a:r>
              <a:rPr lang="fr-FR" sz="1600" dirty="0" smtClean="0"/>
              <a:t> </a:t>
            </a:r>
            <a:r>
              <a:rPr lang="fr-FR" sz="1600" dirty="0" err="1" smtClean="0"/>
              <a:t>is</a:t>
            </a:r>
            <a:r>
              <a:rPr lang="fr-FR" sz="1600" dirty="0" smtClean="0"/>
              <a:t> </a:t>
            </a:r>
            <a:r>
              <a:rPr lang="fr-FR" sz="1600" dirty="0" err="1" smtClean="0"/>
              <a:t>creating</a:t>
            </a:r>
            <a:r>
              <a:rPr lang="fr-FR" sz="1600" dirty="0" smtClean="0"/>
              <a:t> the landing page?</a:t>
            </a:r>
          </a:p>
          <a:p>
            <a:r>
              <a:rPr lang="fr-FR" sz="1600" dirty="0" smtClean="0"/>
              <a:t>	         </a:t>
            </a:r>
            <a:r>
              <a:rPr lang="fr-FR" sz="1200" dirty="0" err="1" smtClean="0"/>
              <a:t>Seen</a:t>
            </a:r>
            <a:r>
              <a:rPr lang="fr-FR" sz="1200" dirty="0" smtClean="0"/>
              <a:t> </a:t>
            </a:r>
            <a:r>
              <a:rPr lang="fr-FR" sz="1200" dirty="0" err="1" smtClean="0"/>
              <a:t>at</a:t>
            </a:r>
            <a:r>
              <a:rPr lang="fr-FR" sz="1200" dirty="0" smtClean="0"/>
              <a:t> 1:00am</a:t>
            </a:r>
            <a:endParaRPr lang="fr-FR" sz="1600" dirty="0"/>
          </a:p>
        </p:txBody>
      </p:sp>
      <p:sp>
        <p:nvSpPr>
          <p:cNvPr id="52" name="Rectangle à coins arrondis 8"/>
          <p:cNvSpPr/>
          <p:nvPr/>
        </p:nvSpPr>
        <p:spPr>
          <a:xfrm>
            <a:off x="215008" y="3573016"/>
            <a:ext cx="2628800" cy="1152128"/>
          </a:xfrm>
          <a:prstGeom prst="wedgeRoundRectCallout">
            <a:avLst>
              <a:gd name="adj1" fmla="val -41569"/>
              <a:gd name="adj2" fmla="val -6253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1600" dirty="0" smtClean="0">
                <a:sym typeface="Wingdings" pitchFamily="2" charset="2"/>
              </a:rPr>
              <a:t>Juan </a:t>
            </a:r>
            <a:r>
              <a:rPr lang="fr-FR" sz="1600" dirty="0" err="1" smtClean="0">
                <a:sym typeface="Wingdings" pitchFamily="2" charset="2"/>
              </a:rPr>
              <a:t>is</a:t>
            </a:r>
            <a:r>
              <a:rPr lang="fr-FR" sz="1600" dirty="0" smtClean="0">
                <a:sym typeface="Wingdings" pitchFamily="2" charset="2"/>
              </a:rPr>
              <a:t> </a:t>
            </a:r>
            <a:r>
              <a:rPr lang="fr-FR" sz="1600" dirty="0" err="1" smtClean="0">
                <a:sym typeface="Wingdings" pitchFamily="2" charset="2"/>
              </a:rPr>
              <a:t>doing</a:t>
            </a:r>
            <a:r>
              <a:rPr lang="fr-FR" sz="1600" dirty="0" smtClean="0">
                <a:sym typeface="Wingdings" pitchFamily="2" charset="2"/>
              </a:rPr>
              <a:t> the </a:t>
            </a:r>
            <a:r>
              <a:rPr lang="fr-FR" sz="1600" dirty="0" err="1" smtClean="0">
                <a:sym typeface="Wingdings" pitchFamily="2" charset="2"/>
              </a:rPr>
              <a:t>layout</a:t>
            </a:r>
            <a:r>
              <a:rPr lang="fr-FR" sz="1600" dirty="0" smtClean="0">
                <a:sym typeface="Wingdings" pitchFamily="2" charset="2"/>
              </a:rPr>
              <a:t> and </a:t>
            </a:r>
            <a:r>
              <a:rPr lang="fr-FR" sz="1600" dirty="0" err="1" smtClean="0">
                <a:sym typeface="Wingdings" pitchFamily="2" charset="2"/>
              </a:rPr>
              <a:t>you</a:t>
            </a:r>
            <a:r>
              <a:rPr lang="fr-FR" sz="1600" dirty="0" smtClean="0">
                <a:sym typeface="Wingdings" pitchFamily="2" charset="2"/>
              </a:rPr>
              <a:t> are </a:t>
            </a:r>
            <a:r>
              <a:rPr lang="fr-FR" sz="1600" dirty="0" err="1" smtClean="0">
                <a:sym typeface="Wingdings" pitchFamily="2" charset="2"/>
              </a:rPr>
              <a:t>implementing</a:t>
            </a:r>
            <a:r>
              <a:rPr lang="fr-FR" sz="1600" dirty="0" smtClean="0">
                <a:sym typeface="Wingdings" pitchFamily="2" charset="2"/>
              </a:rPr>
              <a:t> </a:t>
            </a:r>
            <a:r>
              <a:rPr lang="fr-FR" sz="1600" dirty="0" err="1" smtClean="0">
                <a:sym typeface="Wingdings" pitchFamily="2" charset="2"/>
              </a:rPr>
              <a:t>it</a:t>
            </a:r>
            <a:r>
              <a:rPr lang="fr-FR" sz="1600" dirty="0" smtClean="0">
                <a:sym typeface="Wingdings" pitchFamily="2" charset="2"/>
              </a:rPr>
              <a:t> on </a:t>
            </a:r>
            <a:r>
              <a:rPr lang="fr-FR" sz="1600" dirty="0" err="1" smtClean="0">
                <a:sym typeface="Wingdings" pitchFamily="2" charset="2"/>
              </a:rPr>
              <a:t>unbounce</a:t>
            </a:r>
            <a:endParaRPr lang="fr-FR" sz="1600" dirty="0" smtClean="0">
              <a:sym typeface="Wingdings" pitchFamily="2" charset="2"/>
            </a:endParaRPr>
          </a:p>
          <a:p>
            <a:r>
              <a:rPr lang="fr-FR" sz="1600" dirty="0" smtClean="0">
                <a:sym typeface="Wingdings" pitchFamily="2" charset="2"/>
              </a:rPr>
              <a:t>	        </a:t>
            </a:r>
            <a:r>
              <a:rPr lang="fr-FR" sz="1200" dirty="0" err="1" smtClean="0">
                <a:sym typeface="Wingdings" pitchFamily="2" charset="2"/>
              </a:rPr>
              <a:t>Seen</a:t>
            </a:r>
            <a:r>
              <a:rPr lang="fr-FR" sz="1200" dirty="0" smtClean="0">
                <a:sym typeface="Wingdings" pitchFamily="2" charset="2"/>
              </a:rPr>
              <a:t> </a:t>
            </a:r>
            <a:r>
              <a:rPr lang="fr-FR" sz="1200" dirty="0" err="1" smtClean="0">
                <a:sym typeface="Wingdings" pitchFamily="2" charset="2"/>
              </a:rPr>
              <a:t>at</a:t>
            </a:r>
            <a:r>
              <a:rPr lang="fr-FR" sz="1200" dirty="0" smtClean="0">
                <a:sym typeface="Wingdings" pitchFamily="2" charset="2"/>
              </a:rPr>
              <a:t> 1:01am</a:t>
            </a:r>
            <a:endParaRPr lang="fr-FR" sz="1200" dirty="0"/>
          </a:p>
        </p:txBody>
      </p:sp>
      <p:sp>
        <p:nvSpPr>
          <p:cNvPr id="53" name="Rectangle 10"/>
          <p:cNvSpPr/>
          <p:nvPr/>
        </p:nvSpPr>
        <p:spPr>
          <a:xfrm>
            <a:off x="-36512" y="5373216"/>
            <a:ext cx="3347864" cy="9087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54" name="Picture 2"/>
          <p:cNvPicPr>
            <a:picLocks noChangeAspect="1" noChangeArrowheads="1"/>
          </p:cNvPicPr>
          <p:nvPr/>
        </p:nvPicPr>
        <p:blipFill>
          <a:blip r:embed="rId7" cstate="print"/>
          <a:srcRect l="18693" t="16542" r="45527" b="18227"/>
          <a:stretch>
            <a:fillRect/>
          </a:stretch>
        </p:blipFill>
        <p:spPr bwMode="auto">
          <a:xfrm>
            <a:off x="719064" y="5373216"/>
            <a:ext cx="886557" cy="908720"/>
          </a:xfrm>
          <a:prstGeom prst="rect">
            <a:avLst/>
          </a:prstGeom>
          <a:noFill/>
          <a:ln w="9525">
            <a:noFill/>
            <a:miter lim="800000"/>
            <a:headEnd/>
            <a:tailEnd/>
          </a:ln>
        </p:spPr>
      </p:pic>
      <p:pic>
        <p:nvPicPr>
          <p:cNvPr id="55" name="Picture 3"/>
          <p:cNvPicPr>
            <a:picLocks noChangeAspect="1" noChangeArrowheads="1"/>
          </p:cNvPicPr>
          <p:nvPr/>
        </p:nvPicPr>
        <p:blipFill>
          <a:blip r:embed="rId6" cstate="print"/>
          <a:srcRect l="26328" t="32702" r="56994" b="33266"/>
          <a:stretch>
            <a:fillRect/>
          </a:stretch>
        </p:blipFill>
        <p:spPr bwMode="auto">
          <a:xfrm>
            <a:off x="-36512" y="5373216"/>
            <a:ext cx="792088" cy="908720"/>
          </a:xfrm>
          <a:prstGeom prst="rect">
            <a:avLst/>
          </a:prstGeom>
          <a:noFill/>
          <a:ln w="9525">
            <a:noFill/>
            <a:miter lim="800000"/>
            <a:headEnd/>
            <a:tailEnd/>
          </a:ln>
        </p:spPr>
      </p:pic>
      <p:sp>
        <p:nvSpPr>
          <p:cNvPr id="56" name="Rectangle 13"/>
          <p:cNvSpPr/>
          <p:nvPr/>
        </p:nvSpPr>
        <p:spPr>
          <a:xfrm>
            <a:off x="2411760" y="5373216"/>
            <a:ext cx="864096" cy="908720"/>
          </a:xfrm>
          <a:prstGeom prst="rect">
            <a:avLst/>
          </a:prstGeom>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cxnSp>
        <p:nvCxnSpPr>
          <p:cNvPr id="57" name="Connecteur droit 17"/>
          <p:cNvCxnSpPr/>
          <p:nvPr/>
        </p:nvCxnSpPr>
        <p:spPr>
          <a:xfrm>
            <a:off x="2843808" y="5589240"/>
            <a:ext cx="0" cy="432048"/>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58" name="Connecteur droit 19"/>
          <p:cNvCxnSpPr/>
          <p:nvPr/>
        </p:nvCxnSpPr>
        <p:spPr>
          <a:xfrm>
            <a:off x="2627784" y="5805264"/>
            <a:ext cx="43204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59" name="Rectângulo 58"/>
          <p:cNvSpPr/>
          <p:nvPr/>
        </p:nvSpPr>
        <p:spPr>
          <a:xfrm>
            <a:off x="1619672"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18" action="ppaction://hlinksldjump"/>
              </a:rPr>
              <a:t>Book Meeting</a:t>
            </a:r>
            <a:endParaRPr lang="pt-PT" sz="1100" dirty="0" smtClean="0">
              <a:solidFill>
                <a:schemeClr val="dk1"/>
              </a:solidFill>
            </a:endParaRPr>
          </a:p>
        </p:txBody>
      </p:sp>
      <p:pic>
        <p:nvPicPr>
          <p:cNvPr id="60" name="Picture 2" descr="http://leadteamstartup.weebly.com/uploads/2/8/7/2/28723257/3045798_orig.png"/>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l="17182" t="20432" r="59451" b="22358"/>
          <a:stretch/>
        </p:blipFill>
        <p:spPr bwMode="auto">
          <a:xfrm>
            <a:off x="1619672" y="5373216"/>
            <a:ext cx="720080" cy="889510"/>
          </a:xfrm>
          <a:prstGeom prst="rect">
            <a:avLst/>
          </a:prstGeom>
          <a:noFill/>
          <a:extLst>
            <a:ext uri="{909E8E84-426E-40DD-AFC4-6F175D3DCCD1}">
              <a14:hiddenFill xmlns:a14="http://schemas.microsoft.com/office/drawing/2010/main" xmlns="">
                <a:solidFill>
                  <a:srgbClr val="FFFFFF"/>
                </a:solidFill>
              </a14:hiddenFill>
            </a:ext>
          </a:extLst>
        </p:spPr>
      </p:pic>
      <p:sp>
        <p:nvSpPr>
          <p:cNvPr id="61" name="CuadroTexto 14"/>
          <p:cNvSpPr txBox="1"/>
          <p:nvPr/>
        </p:nvSpPr>
        <p:spPr>
          <a:xfrm>
            <a:off x="3194919" y="6432530"/>
            <a:ext cx="1558652" cy="338554"/>
          </a:xfrm>
          <a:prstGeom prst="rect">
            <a:avLst/>
          </a:prstGeom>
          <a:noFill/>
        </p:spPr>
        <p:txBody>
          <a:bodyPr wrap="square" rtlCol="0">
            <a:spAutoFit/>
          </a:bodyPr>
          <a:lstStyle/>
          <a:p>
            <a:r>
              <a:rPr lang="en-AU" sz="1600" b="1" dirty="0" smtClean="0">
                <a:latin typeface="Gulim" pitchFamily="34" charset="-127"/>
                <a:ea typeface="Gulim" pitchFamily="34" charset="-127"/>
                <a:hlinkClick r:id="rId18" action="ppaction://hlinksldjump"/>
              </a:rPr>
              <a:t>Calendar</a:t>
            </a:r>
            <a:endParaRPr lang="en-AU" sz="1600" b="1" dirty="0">
              <a:latin typeface="Gulim" pitchFamily="34" charset="-127"/>
              <a:ea typeface="Gulim" pitchFamily="34" charset="-127"/>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347864"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5" name="Rectangle 4"/>
          <p:cNvSpPr/>
          <p:nvPr/>
        </p:nvSpPr>
        <p:spPr>
          <a:xfrm>
            <a:off x="0" y="404664"/>
            <a:ext cx="3347864" cy="4046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latin typeface="Gulim" pitchFamily="34" charset="-127"/>
                <a:ea typeface="Gulim" pitchFamily="34" charset="-127"/>
              </a:rPr>
              <a:t>Chat</a:t>
            </a:r>
            <a:endParaRPr lang="fr-FR" b="1" dirty="0">
              <a:latin typeface="Gulim" pitchFamily="34" charset="-127"/>
              <a:ea typeface="Gulim" pitchFamily="34" charset="-127"/>
            </a:endParaRPr>
          </a:p>
        </p:txBody>
      </p:sp>
      <p:sp>
        <p:nvSpPr>
          <p:cNvPr id="6" name="ZoneTexte 5"/>
          <p:cNvSpPr txBox="1"/>
          <p:nvPr/>
        </p:nvSpPr>
        <p:spPr>
          <a:xfrm>
            <a:off x="179512" y="1484784"/>
            <a:ext cx="1656184" cy="369332"/>
          </a:xfrm>
          <a:prstGeom prst="rect">
            <a:avLst/>
          </a:prstGeom>
          <a:noFill/>
        </p:spPr>
        <p:txBody>
          <a:bodyPr wrap="square" rtlCol="0">
            <a:spAutoFit/>
          </a:bodyPr>
          <a:lstStyle/>
          <a:p>
            <a:r>
              <a:rPr lang="fr-FR" b="1" dirty="0" smtClean="0"/>
              <a:t>Ana:</a:t>
            </a:r>
            <a:endParaRPr lang="fr-FR" b="1" dirty="0"/>
          </a:p>
        </p:txBody>
      </p:sp>
      <p:sp>
        <p:nvSpPr>
          <p:cNvPr id="7" name="Rectangle à coins arrondis 6"/>
          <p:cNvSpPr/>
          <p:nvPr/>
        </p:nvSpPr>
        <p:spPr>
          <a:xfrm>
            <a:off x="539552" y="1988840"/>
            <a:ext cx="2664296" cy="1008112"/>
          </a:xfrm>
          <a:prstGeom prst="wedgeRoundRectCallout">
            <a:avLst>
              <a:gd name="adj1" fmla="val -41698"/>
              <a:gd name="adj2" fmla="val -7149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600" dirty="0" smtClean="0"/>
              <a:t>Guys ! </a:t>
            </a:r>
            <a:r>
              <a:rPr lang="fr-FR" sz="1600" dirty="0" err="1" smtClean="0"/>
              <a:t>We</a:t>
            </a:r>
            <a:r>
              <a:rPr lang="fr-FR" sz="1600" dirty="0" smtClean="0"/>
              <a:t> </a:t>
            </a:r>
            <a:r>
              <a:rPr lang="fr-FR" sz="1600" dirty="0" err="1" smtClean="0"/>
              <a:t>should</a:t>
            </a:r>
            <a:r>
              <a:rPr lang="fr-FR" sz="1600" dirty="0" smtClean="0"/>
              <a:t> </a:t>
            </a:r>
            <a:r>
              <a:rPr lang="fr-FR" sz="1600" dirty="0" err="1" smtClean="0"/>
              <a:t>meet</a:t>
            </a:r>
            <a:r>
              <a:rPr lang="fr-FR" sz="1600" dirty="0" smtClean="0"/>
              <a:t> </a:t>
            </a:r>
            <a:r>
              <a:rPr lang="fr-FR" sz="1600" dirty="0" err="1" smtClean="0"/>
              <a:t>next</a:t>
            </a:r>
            <a:r>
              <a:rPr lang="fr-FR" sz="1600" dirty="0" smtClean="0"/>
              <a:t> </a:t>
            </a:r>
            <a:r>
              <a:rPr lang="fr-FR" sz="1600" dirty="0" err="1" smtClean="0"/>
              <a:t>week</a:t>
            </a:r>
            <a:r>
              <a:rPr lang="fr-FR" sz="1600" dirty="0" smtClean="0"/>
              <a:t> to </a:t>
            </a:r>
            <a:r>
              <a:rPr lang="fr-FR" sz="1600" dirty="0" err="1" smtClean="0"/>
              <a:t>discuss</a:t>
            </a:r>
            <a:r>
              <a:rPr lang="fr-FR" sz="1600" dirty="0" smtClean="0"/>
              <a:t> the case. </a:t>
            </a:r>
            <a:r>
              <a:rPr lang="fr-FR" sz="1600" dirty="0" err="1" smtClean="0"/>
              <a:t>What</a:t>
            </a:r>
            <a:r>
              <a:rPr lang="fr-FR" sz="1600" dirty="0" smtClean="0"/>
              <a:t> do </a:t>
            </a:r>
            <a:r>
              <a:rPr lang="fr-FR" sz="1600" dirty="0" err="1" smtClean="0"/>
              <a:t>you</a:t>
            </a:r>
            <a:r>
              <a:rPr lang="fr-FR" sz="1600" dirty="0" smtClean="0"/>
              <a:t> </a:t>
            </a:r>
            <a:r>
              <a:rPr lang="fr-FR" sz="1600" dirty="0" err="1" smtClean="0"/>
              <a:t>think</a:t>
            </a:r>
            <a:r>
              <a:rPr lang="fr-FR" sz="1600" dirty="0" smtClean="0"/>
              <a:t> ?</a:t>
            </a:r>
          </a:p>
          <a:p>
            <a:r>
              <a:rPr lang="fr-FR" sz="1600" dirty="0" smtClean="0"/>
              <a:t>	         </a:t>
            </a:r>
            <a:r>
              <a:rPr lang="fr-FR" sz="1200" i="1" dirty="0" err="1" smtClean="0"/>
              <a:t>Seen</a:t>
            </a:r>
            <a:r>
              <a:rPr lang="fr-FR" sz="1200" i="1" dirty="0" smtClean="0"/>
              <a:t> </a:t>
            </a:r>
            <a:r>
              <a:rPr lang="fr-FR" sz="1200" i="1" dirty="0" err="1" smtClean="0"/>
              <a:t>at</a:t>
            </a:r>
            <a:r>
              <a:rPr lang="fr-FR" sz="1200" i="1" dirty="0" smtClean="0"/>
              <a:t> 10:00pm</a:t>
            </a:r>
            <a:endParaRPr lang="fr-FR" sz="1600" i="1" dirty="0"/>
          </a:p>
        </p:txBody>
      </p:sp>
      <p:sp>
        <p:nvSpPr>
          <p:cNvPr id="9" name="Rectangle à coins arrondis 8"/>
          <p:cNvSpPr/>
          <p:nvPr/>
        </p:nvSpPr>
        <p:spPr>
          <a:xfrm>
            <a:off x="251520" y="3573016"/>
            <a:ext cx="2592288" cy="648072"/>
          </a:xfrm>
          <a:prstGeom prst="wedgeRoundRectCallout">
            <a:avLst>
              <a:gd name="adj1" fmla="val -36922"/>
              <a:gd name="adj2" fmla="val -7816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1600" dirty="0" err="1" smtClean="0"/>
              <a:t>Definitely</a:t>
            </a:r>
            <a:r>
              <a:rPr lang="fr-FR" sz="1600" dirty="0" smtClean="0"/>
              <a:t> ! I </a:t>
            </a:r>
            <a:r>
              <a:rPr lang="fr-FR" sz="1600" dirty="0" err="1" smtClean="0"/>
              <a:t>will</a:t>
            </a:r>
            <a:r>
              <a:rPr lang="fr-FR" sz="1600" dirty="0" smtClean="0"/>
              <a:t> </a:t>
            </a:r>
            <a:r>
              <a:rPr lang="fr-FR" sz="1600" dirty="0" err="1" smtClean="0"/>
              <a:t>upload</a:t>
            </a:r>
            <a:r>
              <a:rPr lang="fr-FR" sz="1600" dirty="0" smtClean="0"/>
              <a:t> </a:t>
            </a:r>
            <a:r>
              <a:rPr lang="fr-FR" sz="1600" dirty="0" err="1" smtClean="0"/>
              <a:t>my</a:t>
            </a:r>
            <a:r>
              <a:rPr lang="fr-FR" sz="1600" dirty="0" smtClean="0"/>
              <a:t> </a:t>
            </a:r>
            <a:r>
              <a:rPr lang="fr-FR" sz="1600" dirty="0" err="1" smtClean="0"/>
              <a:t>schedule</a:t>
            </a:r>
            <a:endParaRPr lang="fr-FR" sz="1600" dirty="0"/>
          </a:p>
        </p:txBody>
      </p:sp>
      <p:sp>
        <p:nvSpPr>
          <p:cNvPr id="10" name="ZoneTexte 9"/>
          <p:cNvSpPr txBox="1"/>
          <p:nvPr/>
        </p:nvSpPr>
        <p:spPr>
          <a:xfrm>
            <a:off x="179512" y="2996952"/>
            <a:ext cx="1224136" cy="369332"/>
          </a:xfrm>
          <a:prstGeom prst="rect">
            <a:avLst/>
          </a:prstGeom>
          <a:noFill/>
        </p:spPr>
        <p:txBody>
          <a:bodyPr wrap="square" rtlCol="0">
            <a:spAutoFit/>
          </a:bodyPr>
          <a:lstStyle/>
          <a:p>
            <a:r>
              <a:rPr lang="fr-FR" b="1" dirty="0" smtClean="0"/>
              <a:t>Clémence</a:t>
            </a:r>
            <a:r>
              <a:rPr lang="fr-FR" dirty="0" smtClean="0"/>
              <a:t>:</a:t>
            </a:r>
            <a:endParaRPr lang="fr-FR" dirty="0"/>
          </a:p>
        </p:txBody>
      </p:sp>
      <p:graphicFrame>
        <p:nvGraphicFramePr>
          <p:cNvPr id="34" name="Tableau 33"/>
          <p:cNvGraphicFramePr>
            <a:graphicFrameLocks noGrp="1"/>
          </p:cNvGraphicFramePr>
          <p:nvPr/>
        </p:nvGraphicFramePr>
        <p:xfrm>
          <a:off x="3347867" y="1584177"/>
          <a:ext cx="5796133" cy="3910797"/>
        </p:xfrm>
        <a:graphic>
          <a:graphicData uri="http://schemas.openxmlformats.org/drawingml/2006/table">
            <a:tbl>
              <a:tblPr firstRow="1" bandRow="1">
                <a:tableStyleId>{21E4AEA4-8DFA-4A89-87EB-49C32662AFE0}</a:tableStyleId>
              </a:tblPr>
              <a:tblGrid>
                <a:gridCol w="828019"/>
                <a:gridCol w="756157"/>
                <a:gridCol w="936104"/>
                <a:gridCol w="791796"/>
                <a:gridCol w="828019"/>
                <a:gridCol w="828019"/>
                <a:gridCol w="828019"/>
              </a:tblGrid>
              <a:tr h="559699">
                <a:tc>
                  <a:txBody>
                    <a:bodyPr/>
                    <a:lstStyle/>
                    <a:p>
                      <a:pPr marL="0" algn="ctr" defTabSz="914400" rtl="0" eaLnBrk="1" latinLnBrk="0" hangingPunct="1"/>
                      <a:r>
                        <a:rPr lang="fr-FR" sz="2400" b="1" kern="1200" dirty="0" smtClean="0">
                          <a:solidFill>
                            <a:schemeClr val="lt1"/>
                          </a:solidFill>
                          <a:latin typeface="+mn-lt"/>
                          <a:ea typeface="+mn-ea"/>
                          <a:cs typeface="+mn-cs"/>
                        </a:rPr>
                        <a:t>M</a:t>
                      </a:r>
                    </a:p>
                  </a:txBody>
                  <a:tcPr anchor="ctr"/>
                </a:tc>
                <a:tc>
                  <a:txBody>
                    <a:bodyPr/>
                    <a:lstStyle/>
                    <a:p>
                      <a:pPr algn="ctr"/>
                      <a:r>
                        <a:rPr lang="fr-FR" sz="2400" dirty="0" smtClean="0"/>
                        <a:t>T</a:t>
                      </a:r>
                    </a:p>
                  </a:txBody>
                  <a:tcPr anchor="ctr"/>
                </a:tc>
                <a:tc>
                  <a:txBody>
                    <a:bodyPr/>
                    <a:lstStyle/>
                    <a:p>
                      <a:pPr algn="ctr"/>
                      <a:r>
                        <a:rPr lang="fr-FR" sz="2400" dirty="0" smtClean="0"/>
                        <a:t>W</a:t>
                      </a:r>
                    </a:p>
                  </a:txBody>
                  <a:tcPr anchor="ctr"/>
                </a:tc>
                <a:tc>
                  <a:txBody>
                    <a:bodyPr/>
                    <a:lstStyle/>
                    <a:p>
                      <a:pPr algn="ctr"/>
                      <a:r>
                        <a:rPr lang="fr-FR" sz="2400" dirty="0" smtClean="0"/>
                        <a:t>T</a:t>
                      </a:r>
                    </a:p>
                  </a:txBody>
                  <a:tcPr anchor="ctr"/>
                </a:tc>
                <a:tc>
                  <a:txBody>
                    <a:bodyPr/>
                    <a:lstStyle/>
                    <a:p>
                      <a:pPr algn="ctr"/>
                      <a:r>
                        <a:rPr lang="fr-FR" sz="2400" dirty="0" smtClean="0"/>
                        <a:t>F</a:t>
                      </a:r>
                    </a:p>
                  </a:txBody>
                  <a:tcPr anchor="ctr"/>
                </a:tc>
                <a:tc>
                  <a:txBody>
                    <a:bodyPr/>
                    <a:lstStyle/>
                    <a:p>
                      <a:pPr algn="ctr"/>
                      <a:r>
                        <a:rPr lang="fr-FR" sz="2400" dirty="0" smtClean="0"/>
                        <a:t>S</a:t>
                      </a:r>
                    </a:p>
                  </a:txBody>
                  <a:tcPr anchor="ctr"/>
                </a:tc>
                <a:tc>
                  <a:txBody>
                    <a:bodyPr/>
                    <a:lstStyle/>
                    <a:p>
                      <a:pPr algn="ctr"/>
                      <a:r>
                        <a:rPr lang="fr-FR" sz="2400" dirty="0" smtClean="0"/>
                        <a:t>S</a:t>
                      </a:r>
                      <a:endParaRPr lang="fr-FR" sz="2400" baseline="0" dirty="0" smtClean="0"/>
                    </a:p>
                  </a:txBody>
                  <a:tcPr anchor="ctr"/>
                </a:tc>
              </a:tr>
              <a:tr h="637052">
                <a:tc>
                  <a:txBody>
                    <a:bodyPr/>
                    <a:lstStyle/>
                    <a:p>
                      <a:endParaRPr lang="fr-FR" dirty="0"/>
                    </a:p>
                  </a:txBody>
                  <a:tcPr>
                    <a:solidFill>
                      <a:schemeClr val="bg1">
                        <a:lumMod val="75000"/>
                      </a:schemeClr>
                    </a:solidFill>
                  </a:tcPr>
                </a:tc>
                <a:tc>
                  <a:txBody>
                    <a:bodyPr/>
                    <a:lstStyle/>
                    <a:p>
                      <a:endParaRPr lang="fr-FR" dirty="0"/>
                    </a:p>
                  </a:txBody>
                  <a:tcPr>
                    <a:solidFill>
                      <a:schemeClr val="bg1">
                        <a:lumMod val="75000"/>
                      </a:schemeClr>
                    </a:solidFill>
                  </a:tcPr>
                </a:tc>
                <a:tc>
                  <a:txBody>
                    <a:bodyPr/>
                    <a:lstStyle/>
                    <a:p>
                      <a:endParaRPr lang="fr-FR" dirty="0"/>
                    </a:p>
                  </a:txBody>
                  <a:tcPr>
                    <a:solidFill>
                      <a:schemeClr val="bg1">
                        <a:lumMod val="75000"/>
                      </a:schemeClr>
                    </a:solidFill>
                  </a:tcPr>
                </a:tc>
                <a:tc>
                  <a:txBody>
                    <a:bodyPr/>
                    <a:lstStyle/>
                    <a:p>
                      <a:r>
                        <a:rPr lang="fr-FR" sz="1200" dirty="0" smtClean="0"/>
                        <a:t>1</a:t>
                      </a:r>
                      <a:endParaRPr lang="fr-FR" sz="1200" dirty="0"/>
                    </a:p>
                  </a:txBody>
                  <a:tcPr/>
                </a:tc>
                <a:tc>
                  <a:txBody>
                    <a:bodyPr/>
                    <a:lstStyle/>
                    <a:p>
                      <a:r>
                        <a:rPr lang="fr-FR" sz="1200" dirty="0" smtClean="0"/>
                        <a:t>2</a:t>
                      </a:r>
                      <a:endParaRPr lang="fr-FR" sz="1200" dirty="0"/>
                    </a:p>
                  </a:txBody>
                  <a:tcPr/>
                </a:tc>
                <a:tc>
                  <a:txBody>
                    <a:bodyPr/>
                    <a:lstStyle/>
                    <a:p>
                      <a:r>
                        <a:rPr lang="fr-FR" sz="1200" dirty="0" smtClean="0"/>
                        <a:t>3</a:t>
                      </a:r>
                      <a:endParaRPr lang="fr-FR" sz="1200" dirty="0"/>
                    </a:p>
                  </a:txBody>
                  <a:tcPr/>
                </a:tc>
                <a:tc>
                  <a:txBody>
                    <a:bodyPr/>
                    <a:lstStyle/>
                    <a:p>
                      <a:r>
                        <a:rPr lang="fr-FR" sz="1200" dirty="0" smtClean="0"/>
                        <a:t>4</a:t>
                      </a:r>
                      <a:endParaRPr lang="fr-FR" sz="1200" dirty="0"/>
                    </a:p>
                  </a:txBody>
                  <a:tcPr/>
                </a:tc>
              </a:tr>
              <a:tr h="648072">
                <a:tc>
                  <a:txBody>
                    <a:bodyPr/>
                    <a:lstStyle/>
                    <a:p>
                      <a:r>
                        <a:rPr lang="fr-FR" sz="1200" dirty="0" smtClean="0"/>
                        <a:t>5</a:t>
                      </a:r>
                      <a:endParaRPr lang="fr-FR" sz="1200" dirty="0"/>
                    </a:p>
                  </a:txBody>
                  <a:tcPr/>
                </a:tc>
                <a:tc>
                  <a:txBody>
                    <a:bodyPr/>
                    <a:lstStyle/>
                    <a:p>
                      <a:r>
                        <a:rPr lang="fr-FR" sz="1200" dirty="0" smtClean="0"/>
                        <a:t>6</a:t>
                      </a:r>
                      <a:endParaRPr lang="fr-FR" sz="1200" dirty="0"/>
                    </a:p>
                  </a:txBody>
                  <a:tcPr/>
                </a:tc>
                <a:tc>
                  <a:txBody>
                    <a:bodyPr/>
                    <a:lstStyle/>
                    <a:p>
                      <a:r>
                        <a:rPr lang="fr-FR" sz="1200" dirty="0" smtClean="0"/>
                        <a:t>7</a:t>
                      </a:r>
                      <a:endParaRPr lang="fr-FR" sz="1200" dirty="0"/>
                    </a:p>
                  </a:txBody>
                  <a:tcPr/>
                </a:tc>
                <a:tc>
                  <a:txBody>
                    <a:bodyPr/>
                    <a:lstStyle/>
                    <a:p>
                      <a:r>
                        <a:rPr lang="fr-FR" sz="1200" dirty="0" smtClean="0"/>
                        <a:t>8</a:t>
                      </a:r>
                      <a:endParaRPr lang="fr-FR" sz="1200" dirty="0"/>
                    </a:p>
                  </a:txBody>
                  <a:tcPr/>
                </a:tc>
                <a:tc>
                  <a:txBody>
                    <a:bodyPr/>
                    <a:lstStyle/>
                    <a:p>
                      <a:r>
                        <a:rPr lang="fr-FR" sz="1200" dirty="0" smtClean="0"/>
                        <a:t>9</a:t>
                      </a:r>
                      <a:endParaRPr lang="fr-FR" sz="1200" dirty="0"/>
                    </a:p>
                  </a:txBody>
                  <a:tcPr/>
                </a:tc>
                <a:tc>
                  <a:txBody>
                    <a:bodyPr/>
                    <a:lstStyle/>
                    <a:p>
                      <a:r>
                        <a:rPr lang="fr-FR" sz="1200" dirty="0" smtClean="0"/>
                        <a:t>10</a:t>
                      </a:r>
                      <a:endParaRPr lang="fr-FR" sz="1200" dirty="0"/>
                    </a:p>
                  </a:txBody>
                  <a:tcPr/>
                </a:tc>
                <a:tc>
                  <a:txBody>
                    <a:bodyPr/>
                    <a:lstStyle/>
                    <a:p>
                      <a:r>
                        <a:rPr lang="fr-FR" sz="1200" dirty="0" smtClean="0"/>
                        <a:t>11</a:t>
                      </a:r>
                      <a:endParaRPr lang="fr-FR" sz="1200" dirty="0"/>
                    </a:p>
                  </a:txBody>
                  <a:tcPr/>
                </a:tc>
              </a:tr>
              <a:tr h="648072">
                <a:tc>
                  <a:txBody>
                    <a:bodyPr/>
                    <a:lstStyle/>
                    <a:p>
                      <a:r>
                        <a:rPr lang="fr-FR" sz="1200" dirty="0" smtClean="0"/>
                        <a:t>12</a:t>
                      </a:r>
                      <a:endParaRPr lang="fr-FR" sz="1200" dirty="0"/>
                    </a:p>
                  </a:txBody>
                  <a:tcPr/>
                </a:tc>
                <a:tc>
                  <a:txBody>
                    <a:bodyPr/>
                    <a:lstStyle/>
                    <a:p>
                      <a:r>
                        <a:rPr lang="fr-FR" sz="1200" dirty="0" smtClean="0"/>
                        <a:t>13</a:t>
                      </a:r>
                      <a:endParaRPr lang="fr-FR" sz="1200" dirty="0"/>
                    </a:p>
                  </a:txBody>
                  <a:tcPr/>
                </a:tc>
                <a:tc>
                  <a:txBody>
                    <a:bodyPr/>
                    <a:lstStyle/>
                    <a:p>
                      <a:r>
                        <a:rPr lang="fr-FR" sz="1200" dirty="0" smtClean="0"/>
                        <a:t>14</a:t>
                      </a:r>
                      <a:endParaRPr lang="fr-FR" sz="1200" dirty="0"/>
                    </a:p>
                  </a:txBody>
                  <a:tcPr/>
                </a:tc>
                <a:tc>
                  <a:txBody>
                    <a:bodyPr/>
                    <a:lstStyle/>
                    <a:p>
                      <a:r>
                        <a:rPr lang="fr-FR" sz="1200" dirty="0" smtClean="0"/>
                        <a:t>15</a:t>
                      </a:r>
                      <a:endParaRPr lang="fr-FR" sz="1200" dirty="0"/>
                    </a:p>
                  </a:txBody>
                  <a:tcPr/>
                </a:tc>
                <a:tc>
                  <a:txBody>
                    <a:bodyPr/>
                    <a:lstStyle/>
                    <a:p>
                      <a:r>
                        <a:rPr lang="fr-FR" sz="1200" dirty="0" smtClean="0"/>
                        <a:t>16</a:t>
                      </a:r>
                      <a:endParaRPr lang="fr-FR" sz="1200" dirty="0"/>
                    </a:p>
                  </a:txBody>
                  <a:tcPr/>
                </a:tc>
                <a:tc>
                  <a:txBody>
                    <a:bodyPr/>
                    <a:lstStyle/>
                    <a:p>
                      <a:r>
                        <a:rPr lang="fr-FR" sz="1200" dirty="0" smtClean="0"/>
                        <a:t>17</a:t>
                      </a:r>
                      <a:endParaRPr lang="fr-FR" sz="1200" dirty="0"/>
                    </a:p>
                  </a:txBody>
                  <a:tcPr/>
                </a:tc>
                <a:tc>
                  <a:txBody>
                    <a:bodyPr/>
                    <a:lstStyle/>
                    <a:p>
                      <a:r>
                        <a:rPr lang="fr-FR" sz="1200" dirty="0" smtClean="0"/>
                        <a:t>18</a:t>
                      </a:r>
                      <a:endParaRPr lang="fr-FR" sz="1200" dirty="0"/>
                    </a:p>
                  </a:txBody>
                  <a:tcPr/>
                </a:tc>
              </a:tr>
              <a:tr h="708951">
                <a:tc>
                  <a:txBody>
                    <a:bodyPr/>
                    <a:lstStyle/>
                    <a:p>
                      <a:r>
                        <a:rPr lang="fr-FR" sz="1200" dirty="0" smtClean="0"/>
                        <a:t>19</a:t>
                      </a:r>
                      <a:endParaRPr lang="fr-FR" sz="1200" dirty="0"/>
                    </a:p>
                  </a:txBody>
                  <a:tcPr/>
                </a:tc>
                <a:tc>
                  <a:txBody>
                    <a:bodyPr/>
                    <a:lstStyle/>
                    <a:p>
                      <a:r>
                        <a:rPr lang="fr-FR" sz="1200" dirty="0" smtClean="0"/>
                        <a:t>20</a:t>
                      </a:r>
                      <a:endParaRPr lang="fr-FR" sz="1200" dirty="0"/>
                    </a:p>
                  </a:txBody>
                  <a:tcPr/>
                </a:tc>
                <a:tc>
                  <a:txBody>
                    <a:bodyPr/>
                    <a:lstStyle/>
                    <a:p>
                      <a:r>
                        <a:rPr lang="fr-FR" sz="1200" dirty="0" smtClean="0"/>
                        <a:t>21</a:t>
                      </a:r>
                      <a:endParaRPr lang="fr-FR" sz="1200" dirty="0"/>
                    </a:p>
                  </a:txBody>
                  <a:tcPr/>
                </a:tc>
                <a:tc>
                  <a:txBody>
                    <a:bodyPr/>
                    <a:lstStyle/>
                    <a:p>
                      <a:r>
                        <a:rPr lang="fr-FR" sz="1200" dirty="0" smtClean="0"/>
                        <a:t>22</a:t>
                      </a:r>
                      <a:endParaRPr lang="fr-FR" sz="1200" dirty="0"/>
                    </a:p>
                  </a:txBody>
                  <a:tcPr/>
                </a:tc>
                <a:tc>
                  <a:txBody>
                    <a:bodyPr/>
                    <a:lstStyle/>
                    <a:p>
                      <a:r>
                        <a:rPr lang="fr-FR" sz="1200" dirty="0" smtClean="0"/>
                        <a:t>23</a:t>
                      </a:r>
                      <a:endParaRPr lang="fr-FR" sz="1200" dirty="0"/>
                    </a:p>
                  </a:txBody>
                  <a:tcPr/>
                </a:tc>
                <a:tc>
                  <a:txBody>
                    <a:bodyPr/>
                    <a:lstStyle/>
                    <a:p>
                      <a:r>
                        <a:rPr lang="fr-FR" sz="1200" dirty="0" smtClean="0"/>
                        <a:t>24</a:t>
                      </a:r>
                      <a:endParaRPr lang="fr-FR" sz="1200" dirty="0"/>
                    </a:p>
                  </a:txBody>
                  <a:tcPr/>
                </a:tc>
                <a:tc>
                  <a:txBody>
                    <a:bodyPr/>
                    <a:lstStyle/>
                    <a:p>
                      <a:r>
                        <a:rPr lang="fr-FR" sz="1200" dirty="0" smtClean="0"/>
                        <a:t>25</a:t>
                      </a:r>
                      <a:endParaRPr lang="fr-FR" sz="1200" dirty="0"/>
                    </a:p>
                  </a:txBody>
                  <a:tcPr/>
                </a:tc>
              </a:tr>
              <a:tr h="708951">
                <a:tc>
                  <a:txBody>
                    <a:bodyPr/>
                    <a:lstStyle/>
                    <a:p>
                      <a:r>
                        <a:rPr lang="fr-FR" sz="1200" dirty="0" smtClean="0"/>
                        <a:t>26</a:t>
                      </a:r>
                      <a:endParaRPr lang="fr-FR" sz="1200" dirty="0"/>
                    </a:p>
                  </a:txBody>
                  <a:tcPr/>
                </a:tc>
                <a:tc>
                  <a:txBody>
                    <a:bodyPr/>
                    <a:lstStyle/>
                    <a:p>
                      <a:r>
                        <a:rPr lang="fr-FR" sz="1200" dirty="0" smtClean="0"/>
                        <a:t>27</a:t>
                      </a:r>
                      <a:endParaRPr lang="fr-FR" sz="1200" dirty="0"/>
                    </a:p>
                  </a:txBody>
                  <a:tcPr/>
                </a:tc>
                <a:tc>
                  <a:txBody>
                    <a:bodyPr/>
                    <a:lstStyle/>
                    <a:p>
                      <a:r>
                        <a:rPr lang="fr-FR" sz="1200" dirty="0" smtClean="0"/>
                        <a:t>28</a:t>
                      </a:r>
                      <a:endParaRPr lang="fr-FR" sz="1200" dirty="0"/>
                    </a:p>
                  </a:txBody>
                  <a:tcPr/>
                </a:tc>
                <a:tc>
                  <a:txBody>
                    <a:bodyPr/>
                    <a:lstStyle/>
                    <a:p>
                      <a:r>
                        <a:rPr lang="fr-FR" sz="1200" dirty="0" smtClean="0"/>
                        <a:t>29</a:t>
                      </a:r>
                      <a:endParaRPr lang="fr-FR" sz="1200" dirty="0"/>
                    </a:p>
                  </a:txBody>
                  <a:tcPr/>
                </a:tc>
                <a:tc>
                  <a:txBody>
                    <a:bodyPr/>
                    <a:lstStyle/>
                    <a:p>
                      <a:r>
                        <a:rPr lang="fr-FR" sz="1200" dirty="0" smtClean="0"/>
                        <a:t>30</a:t>
                      </a:r>
                      <a:endParaRPr lang="fr-FR" sz="1200" dirty="0"/>
                    </a:p>
                  </a:txBody>
                  <a:tcPr/>
                </a:tc>
                <a:tc>
                  <a:txBody>
                    <a:bodyPr/>
                    <a:lstStyle/>
                    <a:p>
                      <a:r>
                        <a:rPr lang="fr-FR" sz="1200" dirty="0" smtClean="0"/>
                        <a:t>31</a:t>
                      </a:r>
                      <a:endParaRPr lang="fr-FR" sz="1200" dirty="0"/>
                    </a:p>
                  </a:txBody>
                  <a:tcPr/>
                </a:tc>
                <a:tc>
                  <a:txBody>
                    <a:bodyPr/>
                    <a:lstStyle/>
                    <a:p>
                      <a:endParaRPr lang="fr-FR" dirty="0"/>
                    </a:p>
                  </a:txBody>
                  <a:tcPr>
                    <a:solidFill>
                      <a:schemeClr val="bg1">
                        <a:lumMod val="75000"/>
                      </a:schemeClr>
                    </a:solidFill>
                  </a:tcPr>
                </a:tc>
              </a:tr>
            </a:tbl>
          </a:graphicData>
        </a:graphic>
      </p:graphicFrame>
      <p:graphicFrame>
        <p:nvGraphicFramePr>
          <p:cNvPr id="37" name="Tableau 36"/>
          <p:cNvGraphicFramePr>
            <a:graphicFrameLocks noGrp="1"/>
          </p:cNvGraphicFramePr>
          <p:nvPr/>
        </p:nvGraphicFramePr>
        <p:xfrm>
          <a:off x="3347864" y="188640"/>
          <a:ext cx="1457960" cy="1182015"/>
        </p:xfrm>
        <a:graphic>
          <a:graphicData uri="http://schemas.openxmlformats.org/drawingml/2006/table">
            <a:tbl>
              <a:tblPr firstRow="1" bandRow="1">
                <a:tableStyleId>{21E4AEA4-8DFA-4A89-87EB-49C32662AFE0}</a:tableStyleId>
              </a:tblPr>
              <a:tblGrid>
                <a:gridCol w="208280"/>
                <a:gridCol w="208280"/>
                <a:gridCol w="208280"/>
                <a:gridCol w="208280"/>
                <a:gridCol w="208280"/>
                <a:gridCol w="208280"/>
                <a:gridCol w="208280"/>
              </a:tblGrid>
              <a:tr h="188640">
                <a:tc>
                  <a:txBody>
                    <a:bodyPr/>
                    <a:lstStyle/>
                    <a:p>
                      <a:pPr marL="0" algn="ctr" defTabSz="914400" rtl="0" eaLnBrk="1" latinLnBrk="0" hangingPunct="1"/>
                      <a:r>
                        <a:rPr lang="fr-FR" sz="1100" b="1" kern="1200" dirty="0" smtClean="0">
                          <a:solidFill>
                            <a:schemeClr val="lt1"/>
                          </a:solidFill>
                          <a:latin typeface="+mn-lt"/>
                          <a:ea typeface="+mn-ea"/>
                          <a:cs typeface="+mn-cs"/>
                        </a:rPr>
                        <a:t>M</a:t>
                      </a:r>
                    </a:p>
                  </a:txBody>
                  <a:tcPr anchor="ctr"/>
                </a:tc>
                <a:tc>
                  <a:txBody>
                    <a:bodyPr/>
                    <a:lstStyle/>
                    <a:p>
                      <a:pPr algn="ctr"/>
                      <a:r>
                        <a:rPr lang="fr-FR" sz="1100" dirty="0" smtClean="0"/>
                        <a:t>T</a:t>
                      </a:r>
                    </a:p>
                  </a:txBody>
                  <a:tcPr anchor="ctr"/>
                </a:tc>
                <a:tc>
                  <a:txBody>
                    <a:bodyPr/>
                    <a:lstStyle/>
                    <a:p>
                      <a:pPr algn="ctr"/>
                      <a:r>
                        <a:rPr lang="fr-FR" sz="1100" dirty="0" smtClean="0"/>
                        <a:t>W</a:t>
                      </a:r>
                    </a:p>
                  </a:txBody>
                  <a:tcPr anchor="ctr"/>
                </a:tc>
                <a:tc>
                  <a:txBody>
                    <a:bodyPr/>
                    <a:lstStyle/>
                    <a:p>
                      <a:pPr algn="ctr"/>
                      <a:r>
                        <a:rPr lang="fr-FR" sz="1100" dirty="0" smtClean="0"/>
                        <a:t>T</a:t>
                      </a:r>
                    </a:p>
                  </a:txBody>
                  <a:tcPr anchor="ctr"/>
                </a:tc>
                <a:tc>
                  <a:txBody>
                    <a:bodyPr/>
                    <a:lstStyle/>
                    <a:p>
                      <a:pPr algn="ctr"/>
                      <a:r>
                        <a:rPr lang="fr-FR" sz="1100" dirty="0" smtClean="0"/>
                        <a:t>F</a:t>
                      </a:r>
                    </a:p>
                  </a:txBody>
                  <a:tcPr anchor="ctr"/>
                </a:tc>
                <a:tc>
                  <a:txBody>
                    <a:bodyPr/>
                    <a:lstStyle/>
                    <a:p>
                      <a:pPr algn="ctr"/>
                      <a:r>
                        <a:rPr lang="fr-FR" sz="1100" dirty="0" smtClean="0"/>
                        <a:t>S</a:t>
                      </a:r>
                    </a:p>
                  </a:txBody>
                  <a:tcPr anchor="ctr"/>
                </a:tc>
                <a:tc>
                  <a:txBody>
                    <a:bodyPr/>
                    <a:lstStyle/>
                    <a:p>
                      <a:pPr algn="ctr"/>
                      <a:r>
                        <a:rPr lang="fr-FR" sz="1100" dirty="0" smtClean="0"/>
                        <a:t>S</a:t>
                      </a:r>
                      <a:endParaRPr lang="fr-FR" sz="1100" baseline="0" dirty="0" smtClean="0"/>
                    </a:p>
                  </a:txBody>
                  <a:tcPr anchor="ctr"/>
                </a:tc>
              </a:tr>
              <a:tr h="153823">
                <a:tc>
                  <a:txBody>
                    <a:bodyPr/>
                    <a:lstStyle/>
                    <a:p>
                      <a:endParaRPr lang="fr-FR" sz="300" dirty="0"/>
                    </a:p>
                  </a:txBody>
                  <a:tcPr>
                    <a:solidFill>
                      <a:schemeClr val="bg1">
                        <a:lumMod val="75000"/>
                      </a:schemeClr>
                    </a:solidFill>
                  </a:tcPr>
                </a:tc>
                <a:tc>
                  <a:txBody>
                    <a:bodyPr/>
                    <a:lstStyle/>
                    <a:p>
                      <a:endParaRPr lang="fr-FR" sz="300" dirty="0"/>
                    </a:p>
                  </a:txBody>
                  <a:tcPr>
                    <a:solidFill>
                      <a:schemeClr val="bg1">
                        <a:lumMod val="75000"/>
                      </a:schemeClr>
                    </a:solidFill>
                  </a:tcPr>
                </a:tc>
                <a:tc>
                  <a:txBody>
                    <a:bodyPr/>
                    <a:lstStyle/>
                    <a:p>
                      <a:endParaRPr lang="fr-FR" sz="300" dirty="0"/>
                    </a:p>
                  </a:txBody>
                  <a:tcPr>
                    <a:solidFill>
                      <a:schemeClr val="bg1">
                        <a:lumMod val="75000"/>
                      </a:schemeClr>
                    </a:solidFill>
                  </a:tcPr>
                </a:tc>
                <a:tc>
                  <a:txBody>
                    <a:bodyPr/>
                    <a:lstStyle/>
                    <a:p>
                      <a:r>
                        <a:rPr lang="fr-FR" sz="100" dirty="0" smtClean="0"/>
                        <a:t>1</a:t>
                      </a:r>
                      <a:endParaRPr lang="fr-FR" sz="100" dirty="0"/>
                    </a:p>
                  </a:txBody>
                  <a:tcPr/>
                </a:tc>
                <a:tc>
                  <a:txBody>
                    <a:bodyPr/>
                    <a:lstStyle/>
                    <a:p>
                      <a:r>
                        <a:rPr lang="fr-FR" sz="100" dirty="0" smtClean="0"/>
                        <a:t>2</a:t>
                      </a:r>
                      <a:endParaRPr lang="fr-FR" sz="100" dirty="0"/>
                    </a:p>
                  </a:txBody>
                  <a:tcPr/>
                </a:tc>
                <a:tc>
                  <a:txBody>
                    <a:bodyPr/>
                    <a:lstStyle/>
                    <a:p>
                      <a:r>
                        <a:rPr lang="fr-FR" sz="100" dirty="0" smtClean="0"/>
                        <a:t>3</a:t>
                      </a:r>
                      <a:endParaRPr lang="fr-FR" sz="100" dirty="0"/>
                    </a:p>
                  </a:txBody>
                  <a:tcPr/>
                </a:tc>
                <a:tc>
                  <a:txBody>
                    <a:bodyPr/>
                    <a:lstStyle/>
                    <a:p>
                      <a:r>
                        <a:rPr lang="fr-FR" sz="100" dirty="0" smtClean="0"/>
                        <a:t>4</a:t>
                      </a:r>
                      <a:endParaRPr lang="fr-FR" sz="100" dirty="0"/>
                    </a:p>
                  </a:txBody>
                  <a:tcPr/>
                </a:tc>
              </a:tr>
              <a:tr h="192278">
                <a:tc>
                  <a:txBody>
                    <a:bodyPr/>
                    <a:lstStyle/>
                    <a:p>
                      <a:r>
                        <a:rPr lang="fr-FR" sz="100" dirty="0" smtClean="0"/>
                        <a:t>5</a:t>
                      </a:r>
                      <a:endParaRPr lang="fr-FR" sz="100" dirty="0"/>
                    </a:p>
                  </a:txBody>
                  <a:tcPr/>
                </a:tc>
                <a:tc>
                  <a:txBody>
                    <a:bodyPr/>
                    <a:lstStyle/>
                    <a:p>
                      <a:r>
                        <a:rPr lang="fr-FR" sz="100" dirty="0" smtClean="0"/>
                        <a:t>6</a:t>
                      </a:r>
                      <a:endParaRPr lang="fr-FR" sz="100" dirty="0"/>
                    </a:p>
                  </a:txBody>
                  <a:tcPr/>
                </a:tc>
                <a:tc>
                  <a:txBody>
                    <a:bodyPr/>
                    <a:lstStyle/>
                    <a:p>
                      <a:r>
                        <a:rPr lang="fr-FR" sz="100" dirty="0" smtClean="0"/>
                        <a:t>7</a:t>
                      </a:r>
                      <a:endParaRPr lang="fr-FR" sz="100" dirty="0"/>
                    </a:p>
                  </a:txBody>
                  <a:tcPr/>
                </a:tc>
                <a:tc>
                  <a:txBody>
                    <a:bodyPr/>
                    <a:lstStyle/>
                    <a:p>
                      <a:r>
                        <a:rPr lang="fr-FR" sz="100" dirty="0" smtClean="0"/>
                        <a:t>8</a:t>
                      </a:r>
                      <a:endParaRPr lang="fr-FR" sz="100" dirty="0"/>
                    </a:p>
                  </a:txBody>
                  <a:tcPr/>
                </a:tc>
                <a:tc>
                  <a:txBody>
                    <a:bodyPr/>
                    <a:lstStyle/>
                    <a:p>
                      <a:r>
                        <a:rPr lang="fr-FR" sz="100" dirty="0" smtClean="0"/>
                        <a:t>9</a:t>
                      </a:r>
                      <a:endParaRPr lang="fr-FR" sz="100" dirty="0"/>
                    </a:p>
                  </a:txBody>
                  <a:tcPr/>
                </a:tc>
                <a:tc>
                  <a:txBody>
                    <a:bodyPr/>
                    <a:lstStyle/>
                    <a:p>
                      <a:r>
                        <a:rPr lang="fr-FR" sz="100" dirty="0" smtClean="0"/>
                        <a:t>10</a:t>
                      </a:r>
                      <a:endParaRPr lang="fr-FR" sz="100" dirty="0"/>
                    </a:p>
                  </a:txBody>
                  <a:tcPr/>
                </a:tc>
                <a:tc>
                  <a:txBody>
                    <a:bodyPr/>
                    <a:lstStyle/>
                    <a:p>
                      <a:r>
                        <a:rPr lang="fr-FR" sz="100" dirty="0" smtClean="0"/>
                        <a:t>11</a:t>
                      </a:r>
                      <a:endParaRPr lang="fr-FR" sz="100" dirty="0"/>
                    </a:p>
                  </a:txBody>
                  <a:tcPr/>
                </a:tc>
              </a:tr>
              <a:tr h="192278">
                <a:tc>
                  <a:txBody>
                    <a:bodyPr/>
                    <a:lstStyle/>
                    <a:p>
                      <a:r>
                        <a:rPr lang="fr-FR" sz="100" dirty="0" smtClean="0"/>
                        <a:t>12</a:t>
                      </a:r>
                      <a:endParaRPr lang="fr-FR" sz="100" dirty="0"/>
                    </a:p>
                  </a:txBody>
                  <a:tcPr/>
                </a:tc>
                <a:tc>
                  <a:txBody>
                    <a:bodyPr/>
                    <a:lstStyle/>
                    <a:p>
                      <a:r>
                        <a:rPr lang="fr-FR" sz="100" dirty="0" smtClean="0"/>
                        <a:t>13</a:t>
                      </a:r>
                      <a:endParaRPr lang="fr-FR" sz="100" dirty="0"/>
                    </a:p>
                  </a:txBody>
                  <a:tcPr/>
                </a:tc>
                <a:tc>
                  <a:txBody>
                    <a:bodyPr/>
                    <a:lstStyle/>
                    <a:p>
                      <a:r>
                        <a:rPr lang="fr-FR" sz="100" dirty="0" smtClean="0"/>
                        <a:t>14</a:t>
                      </a:r>
                      <a:endParaRPr lang="fr-FR" sz="100" dirty="0"/>
                    </a:p>
                  </a:txBody>
                  <a:tcPr/>
                </a:tc>
                <a:tc>
                  <a:txBody>
                    <a:bodyPr/>
                    <a:lstStyle/>
                    <a:p>
                      <a:r>
                        <a:rPr lang="fr-FR" sz="100" dirty="0" smtClean="0"/>
                        <a:t>15</a:t>
                      </a:r>
                      <a:endParaRPr lang="fr-FR" sz="100" dirty="0"/>
                    </a:p>
                  </a:txBody>
                  <a:tcPr/>
                </a:tc>
                <a:tc>
                  <a:txBody>
                    <a:bodyPr/>
                    <a:lstStyle/>
                    <a:p>
                      <a:r>
                        <a:rPr lang="fr-FR" sz="100" dirty="0" smtClean="0"/>
                        <a:t>16</a:t>
                      </a:r>
                      <a:endParaRPr lang="fr-FR" sz="100" dirty="0"/>
                    </a:p>
                  </a:txBody>
                  <a:tcPr/>
                </a:tc>
                <a:tc>
                  <a:txBody>
                    <a:bodyPr/>
                    <a:lstStyle/>
                    <a:p>
                      <a:r>
                        <a:rPr lang="fr-FR" sz="100" dirty="0" smtClean="0"/>
                        <a:t>17</a:t>
                      </a:r>
                      <a:endParaRPr lang="fr-FR" sz="100" dirty="0"/>
                    </a:p>
                  </a:txBody>
                  <a:tcPr/>
                </a:tc>
                <a:tc>
                  <a:txBody>
                    <a:bodyPr/>
                    <a:lstStyle/>
                    <a:p>
                      <a:r>
                        <a:rPr lang="fr-FR" sz="100" dirty="0" smtClean="0"/>
                        <a:t>18</a:t>
                      </a:r>
                      <a:endParaRPr lang="fr-FR" sz="100" dirty="0"/>
                    </a:p>
                  </a:txBody>
                  <a:tcPr/>
                </a:tc>
              </a:tr>
              <a:tr h="192278">
                <a:tc>
                  <a:txBody>
                    <a:bodyPr/>
                    <a:lstStyle/>
                    <a:p>
                      <a:r>
                        <a:rPr lang="fr-FR" sz="100" dirty="0" smtClean="0"/>
                        <a:t>19</a:t>
                      </a:r>
                      <a:endParaRPr lang="fr-FR" sz="100" dirty="0"/>
                    </a:p>
                  </a:txBody>
                  <a:tcPr/>
                </a:tc>
                <a:tc>
                  <a:txBody>
                    <a:bodyPr/>
                    <a:lstStyle/>
                    <a:p>
                      <a:r>
                        <a:rPr lang="fr-FR" sz="100" dirty="0" smtClean="0"/>
                        <a:t>20</a:t>
                      </a:r>
                      <a:endParaRPr lang="fr-FR" sz="100" dirty="0"/>
                    </a:p>
                  </a:txBody>
                  <a:tcPr/>
                </a:tc>
                <a:tc>
                  <a:txBody>
                    <a:bodyPr/>
                    <a:lstStyle/>
                    <a:p>
                      <a:r>
                        <a:rPr lang="fr-FR" sz="100" dirty="0" smtClean="0"/>
                        <a:t>21</a:t>
                      </a:r>
                      <a:endParaRPr lang="fr-FR" sz="100" dirty="0"/>
                    </a:p>
                  </a:txBody>
                  <a:tcPr/>
                </a:tc>
                <a:tc>
                  <a:txBody>
                    <a:bodyPr/>
                    <a:lstStyle/>
                    <a:p>
                      <a:r>
                        <a:rPr lang="fr-FR" sz="100" dirty="0" smtClean="0"/>
                        <a:t>22</a:t>
                      </a:r>
                      <a:endParaRPr lang="fr-FR" sz="100" dirty="0"/>
                    </a:p>
                  </a:txBody>
                  <a:tcPr/>
                </a:tc>
                <a:tc>
                  <a:txBody>
                    <a:bodyPr/>
                    <a:lstStyle/>
                    <a:p>
                      <a:r>
                        <a:rPr lang="fr-FR" sz="100" dirty="0" smtClean="0"/>
                        <a:t>23</a:t>
                      </a:r>
                      <a:endParaRPr lang="fr-FR" sz="100" dirty="0"/>
                    </a:p>
                  </a:txBody>
                  <a:tcPr/>
                </a:tc>
                <a:tc>
                  <a:txBody>
                    <a:bodyPr/>
                    <a:lstStyle/>
                    <a:p>
                      <a:r>
                        <a:rPr lang="fr-FR" sz="100" dirty="0" smtClean="0"/>
                        <a:t>24</a:t>
                      </a:r>
                      <a:endParaRPr lang="fr-FR" sz="100" dirty="0"/>
                    </a:p>
                  </a:txBody>
                  <a:tcPr/>
                </a:tc>
                <a:tc>
                  <a:txBody>
                    <a:bodyPr/>
                    <a:lstStyle/>
                    <a:p>
                      <a:r>
                        <a:rPr lang="fr-FR" sz="100" dirty="0" smtClean="0"/>
                        <a:t>25</a:t>
                      </a:r>
                      <a:endParaRPr lang="fr-FR" sz="100" dirty="0"/>
                    </a:p>
                  </a:txBody>
                  <a:tcPr/>
                </a:tc>
              </a:tr>
              <a:tr h="192278">
                <a:tc>
                  <a:txBody>
                    <a:bodyPr/>
                    <a:lstStyle/>
                    <a:p>
                      <a:r>
                        <a:rPr lang="fr-FR" sz="100" dirty="0" smtClean="0"/>
                        <a:t>26</a:t>
                      </a:r>
                      <a:endParaRPr lang="fr-FR" sz="100" dirty="0"/>
                    </a:p>
                  </a:txBody>
                  <a:tcPr/>
                </a:tc>
                <a:tc>
                  <a:txBody>
                    <a:bodyPr/>
                    <a:lstStyle/>
                    <a:p>
                      <a:r>
                        <a:rPr lang="fr-FR" sz="100" dirty="0" smtClean="0"/>
                        <a:t>27</a:t>
                      </a:r>
                      <a:endParaRPr lang="fr-FR" sz="100" dirty="0"/>
                    </a:p>
                  </a:txBody>
                  <a:tcPr/>
                </a:tc>
                <a:tc>
                  <a:txBody>
                    <a:bodyPr/>
                    <a:lstStyle/>
                    <a:p>
                      <a:r>
                        <a:rPr lang="fr-FR" sz="100" dirty="0" smtClean="0"/>
                        <a:t>28</a:t>
                      </a:r>
                      <a:endParaRPr lang="fr-FR" sz="100" dirty="0"/>
                    </a:p>
                  </a:txBody>
                  <a:tcPr/>
                </a:tc>
                <a:tc>
                  <a:txBody>
                    <a:bodyPr/>
                    <a:lstStyle/>
                    <a:p>
                      <a:r>
                        <a:rPr lang="fr-FR" sz="100" dirty="0" smtClean="0"/>
                        <a:t>29</a:t>
                      </a:r>
                      <a:endParaRPr lang="fr-FR" sz="100" dirty="0"/>
                    </a:p>
                  </a:txBody>
                  <a:tcPr/>
                </a:tc>
                <a:tc>
                  <a:txBody>
                    <a:bodyPr/>
                    <a:lstStyle/>
                    <a:p>
                      <a:r>
                        <a:rPr lang="fr-FR" sz="100" dirty="0" smtClean="0"/>
                        <a:t>30</a:t>
                      </a:r>
                      <a:endParaRPr lang="fr-FR" sz="100" dirty="0"/>
                    </a:p>
                  </a:txBody>
                  <a:tcPr/>
                </a:tc>
                <a:tc>
                  <a:txBody>
                    <a:bodyPr/>
                    <a:lstStyle/>
                    <a:p>
                      <a:r>
                        <a:rPr lang="fr-FR" sz="100" dirty="0" smtClean="0"/>
                        <a:t>31</a:t>
                      </a:r>
                      <a:endParaRPr lang="fr-FR" sz="100" dirty="0"/>
                    </a:p>
                  </a:txBody>
                  <a:tcPr/>
                </a:tc>
                <a:tc>
                  <a:txBody>
                    <a:bodyPr/>
                    <a:lstStyle/>
                    <a:p>
                      <a:endParaRPr lang="fr-FR" sz="300" dirty="0"/>
                    </a:p>
                  </a:txBody>
                  <a:tcPr>
                    <a:solidFill>
                      <a:schemeClr val="bg1">
                        <a:lumMod val="75000"/>
                      </a:schemeClr>
                    </a:solidFill>
                  </a:tcPr>
                </a:tc>
              </a:tr>
            </a:tbl>
          </a:graphicData>
        </a:graphic>
      </p:graphicFrame>
      <p:graphicFrame>
        <p:nvGraphicFramePr>
          <p:cNvPr id="39" name="Tableau 38"/>
          <p:cNvGraphicFramePr>
            <a:graphicFrameLocks noGrp="1"/>
          </p:cNvGraphicFramePr>
          <p:nvPr/>
        </p:nvGraphicFramePr>
        <p:xfrm>
          <a:off x="4860032" y="188640"/>
          <a:ext cx="1457960" cy="1182015"/>
        </p:xfrm>
        <a:graphic>
          <a:graphicData uri="http://schemas.openxmlformats.org/drawingml/2006/table">
            <a:tbl>
              <a:tblPr firstRow="1" bandRow="1">
                <a:tableStyleId>{21E4AEA4-8DFA-4A89-87EB-49C32662AFE0}</a:tableStyleId>
              </a:tblPr>
              <a:tblGrid>
                <a:gridCol w="208280"/>
                <a:gridCol w="208280"/>
                <a:gridCol w="208280"/>
                <a:gridCol w="208280"/>
                <a:gridCol w="208280"/>
                <a:gridCol w="208280"/>
                <a:gridCol w="208280"/>
              </a:tblGrid>
              <a:tr h="188640">
                <a:tc>
                  <a:txBody>
                    <a:bodyPr/>
                    <a:lstStyle/>
                    <a:p>
                      <a:pPr marL="0" algn="ctr" defTabSz="914400" rtl="0" eaLnBrk="1" latinLnBrk="0" hangingPunct="1"/>
                      <a:r>
                        <a:rPr lang="fr-FR" sz="1100" b="1" kern="1200" dirty="0" smtClean="0">
                          <a:solidFill>
                            <a:schemeClr val="lt1"/>
                          </a:solidFill>
                          <a:latin typeface="+mn-lt"/>
                          <a:ea typeface="+mn-ea"/>
                          <a:cs typeface="+mn-cs"/>
                        </a:rPr>
                        <a:t>M</a:t>
                      </a:r>
                    </a:p>
                  </a:txBody>
                  <a:tcPr anchor="ctr"/>
                </a:tc>
                <a:tc>
                  <a:txBody>
                    <a:bodyPr/>
                    <a:lstStyle/>
                    <a:p>
                      <a:pPr algn="ctr"/>
                      <a:r>
                        <a:rPr lang="fr-FR" sz="1100" dirty="0" smtClean="0"/>
                        <a:t>T</a:t>
                      </a:r>
                    </a:p>
                  </a:txBody>
                  <a:tcPr anchor="ctr"/>
                </a:tc>
                <a:tc>
                  <a:txBody>
                    <a:bodyPr/>
                    <a:lstStyle/>
                    <a:p>
                      <a:pPr algn="ctr"/>
                      <a:r>
                        <a:rPr lang="fr-FR" sz="1100" dirty="0" smtClean="0"/>
                        <a:t>W</a:t>
                      </a:r>
                    </a:p>
                  </a:txBody>
                  <a:tcPr anchor="ctr"/>
                </a:tc>
                <a:tc>
                  <a:txBody>
                    <a:bodyPr/>
                    <a:lstStyle/>
                    <a:p>
                      <a:pPr algn="ctr"/>
                      <a:r>
                        <a:rPr lang="fr-FR" sz="1100" dirty="0" smtClean="0"/>
                        <a:t>T</a:t>
                      </a:r>
                    </a:p>
                  </a:txBody>
                  <a:tcPr anchor="ctr"/>
                </a:tc>
                <a:tc>
                  <a:txBody>
                    <a:bodyPr/>
                    <a:lstStyle/>
                    <a:p>
                      <a:pPr algn="ctr"/>
                      <a:r>
                        <a:rPr lang="fr-FR" sz="1100" dirty="0" smtClean="0"/>
                        <a:t>F</a:t>
                      </a:r>
                    </a:p>
                  </a:txBody>
                  <a:tcPr anchor="ctr"/>
                </a:tc>
                <a:tc>
                  <a:txBody>
                    <a:bodyPr/>
                    <a:lstStyle/>
                    <a:p>
                      <a:pPr algn="ctr"/>
                      <a:r>
                        <a:rPr lang="fr-FR" sz="1100" dirty="0" smtClean="0"/>
                        <a:t>S</a:t>
                      </a:r>
                    </a:p>
                  </a:txBody>
                  <a:tcPr anchor="ctr"/>
                </a:tc>
                <a:tc>
                  <a:txBody>
                    <a:bodyPr/>
                    <a:lstStyle/>
                    <a:p>
                      <a:pPr algn="ctr"/>
                      <a:r>
                        <a:rPr lang="fr-FR" sz="1100" dirty="0" smtClean="0"/>
                        <a:t>S</a:t>
                      </a:r>
                      <a:endParaRPr lang="fr-FR" sz="1100" baseline="0" dirty="0" smtClean="0"/>
                    </a:p>
                  </a:txBody>
                  <a:tcPr anchor="ctr"/>
                </a:tc>
              </a:tr>
              <a:tr h="153823">
                <a:tc>
                  <a:txBody>
                    <a:bodyPr/>
                    <a:lstStyle/>
                    <a:p>
                      <a:endParaRPr lang="fr-FR" sz="300" dirty="0"/>
                    </a:p>
                  </a:txBody>
                  <a:tcPr>
                    <a:solidFill>
                      <a:schemeClr val="bg1">
                        <a:lumMod val="75000"/>
                      </a:schemeClr>
                    </a:solidFill>
                  </a:tcPr>
                </a:tc>
                <a:tc>
                  <a:txBody>
                    <a:bodyPr/>
                    <a:lstStyle/>
                    <a:p>
                      <a:endParaRPr lang="fr-FR" sz="300" dirty="0"/>
                    </a:p>
                  </a:txBody>
                  <a:tcPr>
                    <a:solidFill>
                      <a:schemeClr val="bg1">
                        <a:lumMod val="75000"/>
                      </a:schemeClr>
                    </a:solidFill>
                  </a:tcPr>
                </a:tc>
                <a:tc>
                  <a:txBody>
                    <a:bodyPr/>
                    <a:lstStyle/>
                    <a:p>
                      <a:endParaRPr lang="fr-FR" sz="300" dirty="0"/>
                    </a:p>
                  </a:txBody>
                  <a:tcPr>
                    <a:solidFill>
                      <a:schemeClr val="bg1">
                        <a:lumMod val="75000"/>
                      </a:schemeClr>
                    </a:solidFill>
                  </a:tcPr>
                </a:tc>
                <a:tc>
                  <a:txBody>
                    <a:bodyPr/>
                    <a:lstStyle/>
                    <a:p>
                      <a:r>
                        <a:rPr lang="fr-FR" sz="100" dirty="0" smtClean="0"/>
                        <a:t>1</a:t>
                      </a:r>
                      <a:endParaRPr lang="fr-FR" sz="100" dirty="0"/>
                    </a:p>
                  </a:txBody>
                  <a:tcPr/>
                </a:tc>
                <a:tc>
                  <a:txBody>
                    <a:bodyPr/>
                    <a:lstStyle/>
                    <a:p>
                      <a:r>
                        <a:rPr lang="fr-FR" sz="100" dirty="0" smtClean="0"/>
                        <a:t>2</a:t>
                      </a:r>
                      <a:endParaRPr lang="fr-FR" sz="100" dirty="0"/>
                    </a:p>
                  </a:txBody>
                  <a:tcPr/>
                </a:tc>
                <a:tc>
                  <a:txBody>
                    <a:bodyPr/>
                    <a:lstStyle/>
                    <a:p>
                      <a:r>
                        <a:rPr lang="fr-FR" sz="100" dirty="0" smtClean="0"/>
                        <a:t>3</a:t>
                      </a:r>
                      <a:endParaRPr lang="fr-FR" sz="100" dirty="0"/>
                    </a:p>
                  </a:txBody>
                  <a:tcPr/>
                </a:tc>
                <a:tc>
                  <a:txBody>
                    <a:bodyPr/>
                    <a:lstStyle/>
                    <a:p>
                      <a:r>
                        <a:rPr lang="fr-FR" sz="100" dirty="0" smtClean="0"/>
                        <a:t>4</a:t>
                      </a:r>
                      <a:endParaRPr lang="fr-FR" sz="100" dirty="0"/>
                    </a:p>
                  </a:txBody>
                  <a:tcPr/>
                </a:tc>
              </a:tr>
              <a:tr h="192278">
                <a:tc>
                  <a:txBody>
                    <a:bodyPr/>
                    <a:lstStyle/>
                    <a:p>
                      <a:r>
                        <a:rPr lang="fr-FR" sz="100" dirty="0" smtClean="0"/>
                        <a:t>5</a:t>
                      </a:r>
                      <a:endParaRPr lang="fr-FR" sz="100" dirty="0"/>
                    </a:p>
                  </a:txBody>
                  <a:tcPr/>
                </a:tc>
                <a:tc>
                  <a:txBody>
                    <a:bodyPr/>
                    <a:lstStyle/>
                    <a:p>
                      <a:r>
                        <a:rPr lang="fr-FR" sz="100" dirty="0" smtClean="0"/>
                        <a:t>6</a:t>
                      </a:r>
                      <a:endParaRPr lang="fr-FR" sz="100" dirty="0"/>
                    </a:p>
                  </a:txBody>
                  <a:tcPr/>
                </a:tc>
                <a:tc>
                  <a:txBody>
                    <a:bodyPr/>
                    <a:lstStyle/>
                    <a:p>
                      <a:r>
                        <a:rPr lang="fr-FR" sz="100" dirty="0" smtClean="0"/>
                        <a:t>7</a:t>
                      </a:r>
                      <a:endParaRPr lang="fr-FR" sz="100" dirty="0"/>
                    </a:p>
                  </a:txBody>
                  <a:tcPr/>
                </a:tc>
                <a:tc>
                  <a:txBody>
                    <a:bodyPr/>
                    <a:lstStyle/>
                    <a:p>
                      <a:r>
                        <a:rPr lang="fr-FR" sz="100" dirty="0" smtClean="0"/>
                        <a:t>8</a:t>
                      </a:r>
                      <a:endParaRPr lang="fr-FR" sz="100" dirty="0"/>
                    </a:p>
                  </a:txBody>
                  <a:tcPr/>
                </a:tc>
                <a:tc>
                  <a:txBody>
                    <a:bodyPr/>
                    <a:lstStyle/>
                    <a:p>
                      <a:r>
                        <a:rPr lang="fr-FR" sz="100" dirty="0" smtClean="0"/>
                        <a:t>9</a:t>
                      </a:r>
                      <a:endParaRPr lang="fr-FR" sz="100" dirty="0"/>
                    </a:p>
                  </a:txBody>
                  <a:tcPr/>
                </a:tc>
                <a:tc>
                  <a:txBody>
                    <a:bodyPr/>
                    <a:lstStyle/>
                    <a:p>
                      <a:r>
                        <a:rPr lang="fr-FR" sz="100" dirty="0" smtClean="0"/>
                        <a:t>10</a:t>
                      </a:r>
                      <a:endParaRPr lang="fr-FR" sz="100" dirty="0"/>
                    </a:p>
                  </a:txBody>
                  <a:tcPr/>
                </a:tc>
                <a:tc>
                  <a:txBody>
                    <a:bodyPr/>
                    <a:lstStyle/>
                    <a:p>
                      <a:r>
                        <a:rPr lang="fr-FR" sz="100" dirty="0" smtClean="0"/>
                        <a:t>11</a:t>
                      </a:r>
                      <a:endParaRPr lang="fr-FR" sz="100" dirty="0"/>
                    </a:p>
                  </a:txBody>
                  <a:tcPr/>
                </a:tc>
              </a:tr>
              <a:tr h="192278">
                <a:tc>
                  <a:txBody>
                    <a:bodyPr/>
                    <a:lstStyle/>
                    <a:p>
                      <a:r>
                        <a:rPr lang="fr-FR" sz="100" dirty="0" smtClean="0"/>
                        <a:t>12</a:t>
                      </a:r>
                      <a:endParaRPr lang="fr-FR" sz="100" dirty="0"/>
                    </a:p>
                  </a:txBody>
                  <a:tcPr/>
                </a:tc>
                <a:tc>
                  <a:txBody>
                    <a:bodyPr/>
                    <a:lstStyle/>
                    <a:p>
                      <a:r>
                        <a:rPr lang="fr-FR" sz="100" dirty="0" smtClean="0"/>
                        <a:t>13</a:t>
                      </a:r>
                      <a:endParaRPr lang="fr-FR" sz="100" dirty="0"/>
                    </a:p>
                  </a:txBody>
                  <a:tcPr/>
                </a:tc>
                <a:tc>
                  <a:txBody>
                    <a:bodyPr/>
                    <a:lstStyle/>
                    <a:p>
                      <a:r>
                        <a:rPr lang="fr-FR" sz="100" dirty="0" smtClean="0"/>
                        <a:t>14</a:t>
                      </a:r>
                      <a:endParaRPr lang="fr-FR" sz="100" dirty="0"/>
                    </a:p>
                  </a:txBody>
                  <a:tcPr/>
                </a:tc>
                <a:tc>
                  <a:txBody>
                    <a:bodyPr/>
                    <a:lstStyle/>
                    <a:p>
                      <a:r>
                        <a:rPr lang="fr-FR" sz="100" dirty="0" smtClean="0"/>
                        <a:t>15</a:t>
                      </a:r>
                      <a:endParaRPr lang="fr-FR" sz="100" dirty="0"/>
                    </a:p>
                  </a:txBody>
                  <a:tcPr/>
                </a:tc>
                <a:tc>
                  <a:txBody>
                    <a:bodyPr/>
                    <a:lstStyle/>
                    <a:p>
                      <a:r>
                        <a:rPr lang="fr-FR" sz="100" dirty="0" smtClean="0"/>
                        <a:t>16</a:t>
                      </a:r>
                      <a:endParaRPr lang="fr-FR" sz="100" dirty="0"/>
                    </a:p>
                  </a:txBody>
                  <a:tcPr/>
                </a:tc>
                <a:tc>
                  <a:txBody>
                    <a:bodyPr/>
                    <a:lstStyle/>
                    <a:p>
                      <a:r>
                        <a:rPr lang="fr-FR" sz="100" dirty="0" smtClean="0"/>
                        <a:t>17</a:t>
                      </a:r>
                      <a:endParaRPr lang="fr-FR" sz="100" dirty="0"/>
                    </a:p>
                  </a:txBody>
                  <a:tcPr/>
                </a:tc>
                <a:tc>
                  <a:txBody>
                    <a:bodyPr/>
                    <a:lstStyle/>
                    <a:p>
                      <a:r>
                        <a:rPr lang="fr-FR" sz="100" dirty="0" smtClean="0"/>
                        <a:t>18</a:t>
                      </a:r>
                      <a:endParaRPr lang="fr-FR" sz="100" dirty="0"/>
                    </a:p>
                  </a:txBody>
                  <a:tcPr/>
                </a:tc>
              </a:tr>
              <a:tr h="192278">
                <a:tc>
                  <a:txBody>
                    <a:bodyPr/>
                    <a:lstStyle/>
                    <a:p>
                      <a:r>
                        <a:rPr lang="fr-FR" sz="100" dirty="0" smtClean="0"/>
                        <a:t>19</a:t>
                      </a:r>
                      <a:endParaRPr lang="fr-FR" sz="100" dirty="0"/>
                    </a:p>
                  </a:txBody>
                  <a:tcPr/>
                </a:tc>
                <a:tc>
                  <a:txBody>
                    <a:bodyPr/>
                    <a:lstStyle/>
                    <a:p>
                      <a:r>
                        <a:rPr lang="fr-FR" sz="100" dirty="0" smtClean="0"/>
                        <a:t>20</a:t>
                      </a:r>
                      <a:endParaRPr lang="fr-FR" sz="100" dirty="0"/>
                    </a:p>
                  </a:txBody>
                  <a:tcPr/>
                </a:tc>
                <a:tc>
                  <a:txBody>
                    <a:bodyPr/>
                    <a:lstStyle/>
                    <a:p>
                      <a:r>
                        <a:rPr lang="fr-FR" sz="100" dirty="0" smtClean="0"/>
                        <a:t>21</a:t>
                      </a:r>
                      <a:endParaRPr lang="fr-FR" sz="100" dirty="0"/>
                    </a:p>
                  </a:txBody>
                  <a:tcPr/>
                </a:tc>
                <a:tc>
                  <a:txBody>
                    <a:bodyPr/>
                    <a:lstStyle/>
                    <a:p>
                      <a:r>
                        <a:rPr lang="fr-FR" sz="100" dirty="0" smtClean="0"/>
                        <a:t>22</a:t>
                      </a:r>
                      <a:endParaRPr lang="fr-FR" sz="100" dirty="0"/>
                    </a:p>
                  </a:txBody>
                  <a:tcPr/>
                </a:tc>
                <a:tc>
                  <a:txBody>
                    <a:bodyPr/>
                    <a:lstStyle/>
                    <a:p>
                      <a:r>
                        <a:rPr lang="fr-FR" sz="100" dirty="0" smtClean="0"/>
                        <a:t>23</a:t>
                      </a:r>
                      <a:endParaRPr lang="fr-FR" sz="100" dirty="0"/>
                    </a:p>
                  </a:txBody>
                  <a:tcPr/>
                </a:tc>
                <a:tc>
                  <a:txBody>
                    <a:bodyPr/>
                    <a:lstStyle/>
                    <a:p>
                      <a:r>
                        <a:rPr lang="fr-FR" sz="100" dirty="0" smtClean="0"/>
                        <a:t>24</a:t>
                      </a:r>
                      <a:endParaRPr lang="fr-FR" sz="100" dirty="0"/>
                    </a:p>
                  </a:txBody>
                  <a:tcPr/>
                </a:tc>
                <a:tc>
                  <a:txBody>
                    <a:bodyPr/>
                    <a:lstStyle/>
                    <a:p>
                      <a:r>
                        <a:rPr lang="fr-FR" sz="100" dirty="0" smtClean="0"/>
                        <a:t>25</a:t>
                      </a:r>
                      <a:endParaRPr lang="fr-FR" sz="100" dirty="0"/>
                    </a:p>
                  </a:txBody>
                  <a:tcPr/>
                </a:tc>
              </a:tr>
              <a:tr h="192278">
                <a:tc>
                  <a:txBody>
                    <a:bodyPr/>
                    <a:lstStyle/>
                    <a:p>
                      <a:r>
                        <a:rPr lang="fr-FR" sz="100" dirty="0" smtClean="0"/>
                        <a:t>26</a:t>
                      </a:r>
                      <a:endParaRPr lang="fr-FR" sz="100" dirty="0"/>
                    </a:p>
                  </a:txBody>
                  <a:tcPr/>
                </a:tc>
                <a:tc>
                  <a:txBody>
                    <a:bodyPr/>
                    <a:lstStyle/>
                    <a:p>
                      <a:r>
                        <a:rPr lang="fr-FR" sz="100" dirty="0" smtClean="0"/>
                        <a:t>27</a:t>
                      </a:r>
                      <a:endParaRPr lang="fr-FR" sz="100" dirty="0"/>
                    </a:p>
                  </a:txBody>
                  <a:tcPr/>
                </a:tc>
                <a:tc>
                  <a:txBody>
                    <a:bodyPr/>
                    <a:lstStyle/>
                    <a:p>
                      <a:r>
                        <a:rPr lang="fr-FR" sz="100" dirty="0" smtClean="0"/>
                        <a:t>28</a:t>
                      </a:r>
                      <a:endParaRPr lang="fr-FR" sz="100" dirty="0"/>
                    </a:p>
                  </a:txBody>
                  <a:tcPr/>
                </a:tc>
                <a:tc>
                  <a:txBody>
                    <a:bodyPr/>
                    <a:lstStyle/>
                    <a:p>
                      <a:r>
                        <a:rPr lang="fr-FR" sz="100" dirty="0" smtClean="0"/>
                        <a:t>29</a:t>
                      </a:r>
                      <a:endParaRPr lang="fr-FR" sz="100" dirty="0"/>
                    </a:p>
                  </a:txBody>
                  <a:tcPr/>
                </a:tc>
                <a:tc>
                  <a:txBody>
                    <a:bodyPr/>
                    <a:lstStyle/>
                    <a:p>
                      <a:r>
                        <a:rPr lang="fr-FR" sz="100" dirty="0" smtClean="0"/>
                        <a:t>30</a:t>
                      </a:r>
                      <a:endParaRPr lang="fr-FR" sz="100" dirty="0"/>
                    </a:p>
                  </a:txBody>
                  <a:tcPr/>
                </a:tc>
                <a:tc>
                  <a:txBody>
                    <a:bodyPr/>
                    <a:lstStyle/>
                    <a:p>
                      <a:r>
                        <a:rPr lang="fr-FR" sz="100" dirty="0" smtClean="0"/>
                        <a:t>31</a:t>
                      </a:r>
                      <a:endParaRPr lang="fr-FR" sz="100" dirty="0"/>
                    </a:p>
                  </a:txBody>
                  <a:tcPr/>
                </a:tc>
                <a:tc>
                  <a:txBody>
                    <a:bodyPr/>
                    <a:lstStyle/>
                    <a:p>
                      <a:endParaRPr lang="fr-FR" sz="300" dirty="0"/>
                    </a:p>
                  </a:txBody>
                  <a:tcPr>
                    <a:solidFill>
                      <a:schemeClr val="bg1">
                        <a:lumMod val="75000"/>
                      </a:schemeClr>
                    </a:solidFill>
                  </a:tcPr>
                </a:tc>
              </a:tr>
            </a:tbl>
          </a:graphicData>
        </a:graphic>
      </p:graphicFrame>
      <p:graphicFrame>
        <p:nvGraphicFramePr>
          <p:cNvPr id="40" name="Tableau 39"/>
          <p:cNvGraphicFramePr>
            <a:graphicFrameLocks noGrp="1"/>
          </p:cNvGraphicFramePr>
          <p:nvPr/>
        </p:nvGraphicFramePr>
        <p:xfrm>
          <a:off x="6372200" y="188640"/>
          <a:ext cx="1457960" cy="1182015"/>
        </p:xfrm>
        <a:graphic>
          <a:graphicData uri="http://schemas.openxmlformats.org/drawingml/2006/table">
            <a:tbl>
              <a:tblPr firstRow="1" bandRow="1">
                <a:tableStyleId>{21E4AEA4-8DFA-4A89-87EB-49C32662AFE0}</a:tableStyleId>
              </a:tblPr>
              <a:tblGrid>
                <a:gridCol w="208280"/>
                <a:gridCol w="208280"/>
                <a:gridCol w="208280"/>
                <a:gridCol w="208280"/>
                <a:gridCol w="208280"/>
                <a:gridCol w="208280"/>
                <a:gridCol w="208280"/>
              </a:tblGrid>
              <a:tr h="188640">
                <a:tc>
                  <a:txBody>
                    <a:bodyPr/>
                    <a:lstStyle/>
                    <a:p>
                      <a:pPr marL="0" algn="ctr" defTabSz="914400" rtl="0" eaLnBrk="1" latinLnBrk="0" hangingPunct="1"/>
                      <a:r>
                        <a:rPr lang="fr-FR" sz="1100" b="1" kern="1200" dirty="0" smtClean="0">
                          <a:solidFill>
                            <a:schemeClr val="lt1"/>
                          </a:solidFill>
                          <a:latin typeface="+mn-lt"/>
                          <a:ea typeface="+mn-ea"/>
                          <a:cs typeface="+mn-cs"/>
                        </a:rPr>
                        <a:t>M</a:t>
                      </a:r>
                    </a:p>
                  </a:txBody>
                  <a:tcPr anchor="ctr"/>
                </a:tc>
                <a:tc>
                  <a:txBody>
                    <a:bodyPr/>
                    <a:lstStyle/>
                    <a:p>
                      <a:pPr algn="ctr"/>
                      <a:r>
                        <a:rPr lang="fr-FR" sz="1100" dirty="0" smtClean="0"/>
                        <a:t>T</a:t>
                      </a:r>
                    </a:p>
                  </a:txBody>
                  <a:tcPr anchor="ctr"/>
                </a:tc>
                <a:tc>
                  <a:txBody>
                    <a:bodyPr/>
                    <a:lstStyle/>
                    <a:p>
                      <a:pPr algn="ctr"/>
                      <a:r>
                        <a:rPr lang="fr-FR" sz="1100" dirty="0" smtClean="0"/>
                        <a:t>W</a:t>
                      </a:r>
                    </a:p>
                  </a:txBody>
                  <a:tcPr anchor="ctr"/>
                </a:tc>
                <a:tc>
                  <a:txBody>
                    <a:bodyPr/>
                    <a:lstStyle/>
                    <a:p>
                      <a:pPr algn="ctr"/>
                      <a:r>
                        <a:rPr lang="fr-FR" sz="1100" dirty="0" smtClean="0"/>
                        <a:t>T</a:t>
                      </a:r>
                    </a:p>
                  </a:txBody>
                  <a:tcPr anchor="ctr"/>
                </a:tc>
                <a:tc>
                  <a:txBody>
                    <a:bodyPr/>
                    <a:lstStyle/>
                    <a:p>
                      <a:pPr algn="ctr"/>
                      <a:r>
                        <a:rPr lang="fr-FR" sz="1100" dirty="0" smtClean="0"/>
                        <a:t>F</a:t>
                      </a:r>
                    </a:p>
                  </a:txBody>
                  <a:tcPr anchor="ctr"/>
                </a:tc>
                <a:tc>
                  <a:txBody>
                    <a:bodyPr/>
                    <a:lstStyle/>
                    <a:p>
                      <a:pPr algn="ctr"/>
                      <a:r>
                        <a:rPr lang="fr-FR" sz="1100" dirty="0" smtClean="0"/>
                        <a:t>S</a:t>
                      </a:r>
                    </a:p>
                  </a:txBody>
                  <a:tcPr anchor="ctr"/>
                </a:tc>
                <a:tc>
                  <a:txBody>
                    <a:bodyPr/>
                    <a:lstStyle/>
                    <a:p>
                      <a:pPr algn="ctr"/>
                      <a:r>
                        <a:rPr lang="fr-FR" sz="1100" dirty="0" smtClean="0"/>
                        <a:t>S</a:t>
                      </a:r>
                      <a:endParaRPr lang="fr-FR" sz="1100" baseline="0" dirty="0" smtClean="0"/>
                    </a:p>
                  </a:txBody>
                  <a:tcPr anchor="ctr"/>
                </a:tc>
              </a:tr>
              <a:tr h="153823">
                <a:tc>
                  <a:txBody>
                    <a:bodyPr/>
                    <a:lstStyle/>
                    <a:p>
                      <a:endParaRPr lang="fr-FR" sz="300" dirty="0"/>
                    </a:p>
                  </a:txBody>
                  <a:tcPr>
                    <a:solidFill>
                      <a:schemeClr val="bg1">
                        <a:lumMod val="75000"/>
                      </a:schemeClr>
                    </a:solidFill>
                  </a:tcPr>
                </a:tc>
                <a:tc>
                  <a:txBody>
                    <a:bodyPr/>
                    <a:lstStyle/>
                    <a:p>
                      <a:endParaRPr lang="fr-FR" sz="300" dirty="0"/>
                    </a:p>
                  </a:txBody>
                  <a:tcPr>
                    <a:solidFill>
                      <a:schemeClr val="bg1">
                        <a:lumMod val="75000"/>
                      </a:schemeClr>
                    </a:solidFill>
                  </a:tcPr>
                </a:tc>
                <a:tc>
                  <a:txBody>
                    <a:bodyPr/>
                    <a:lstStyle/>
                    <a:p>
                      <a:endParaRPr lang="fr-FR" sz="300" dirty="0"/>
                    </a:p>
                  </a:txBody>
                  <a:tcPr>
                    <a:solidFill>
                      <a:schemeClr val="bg1">
                        <a:lumMod val="75000"/>
                      </a:schemeClr>
                    </a:solidFill>
                  </a:tcPr>
                </a:tc>
                <a:tc>
                  <a:txBody>
                    <a:bodyPr/>
                    <a:lstStyle/>
                    <a:p>
                      <a:r>
                        <a:rPr lang="fr-FR" sz="100" dirty="0" smtClean="0"/>
                        <a:t>1</a:t>
                      </a:r>
                      <a:endParaRPr lang="fr-FR" sz="100" dirty="0"/>
                    </a:p>
                  </a:txBody>
                  <a:tcPr/>
                </a:tc>
                <a:tc>
                  <a:txBody>
                    <a:bodyPr/>
                    <a:lstStyle/>
                    <a:p>
                      <a:r>
                        <a:rPr lang="fr-FR" sz="100" dirty="0" smtClean="0"/>
                        <a:t>2</a:t>
                      </a:r>
                      <a:endParaRPr lang="fr-FR" sz="100" dirty="0"/>
                    </a:p>
                  </a:txBody>
                  <a:tcPr/>
                </a:tc>
                <a:tc>
                  <a:txBody>
                    <a:bodyPr/>
                    <a:lstStyle/>
                    <a:p>
                      <a:r>
                        <a:rPr lang="fr-FR" sz="100" dirty="0" smtClean="0"/>
                        <a:t>3</a:t>
                      </a:r>
                      <a:endParaRPr lang="fr-FR" sz="100" dirty="0"/>
                    </a:p>
                  </a:txBody>
                  <a:tcPr/>
                </a:tc>
                <a:tc>
                  <a:txBody>
                    <a:bodyPr/>
                    <a:lstStyle/>
                    <a:p>
                      <a:r>
                        <a:rPr lang="fr-FR" sz="100" dirty="0" smtClean="0"/>
                        <a:t>4</a:t>
                      </a:r>
                      <a:endParaRPr lang="fr-FR" sz="100" dirty="0"/>
                    </a:p>
                  </a:txBody>
                  <a:tcPr/>
                </a:tc>
              </a:tr>
              <a:tr h="192278">
                <a:tc>
                  <a:txBody>
                    <a:bodyPr/>
                    <a:lstStyle/>
                    <a:p>
                      <a:r>
                        <a:rPr lang="fr-FR" sz="100" dirty="0" smtClean="0"/>
                        <a:t>5</a:t>
                      </a:r>
                      <a:endParaRPr lang="fr-FR" sz="100" dirty="0"/>
                    </a:p>
                  </a:txBody>
                  <a:tcPr/>
                </a:tc>
                <a:tc>
                  <a:txBody>
                    <a:bodyPr/>
                    <a:lstStyle/>
                    <a:p>
                      <a:r>
                        <a:rPr lang="fr-FR" sz="100" dirty="0" smtClean="0"/>
                        <a:t>6</a:t>
                      </a:r>
                      <a:endParaRPr lang="fr-FR" sz="100" dirty="0"/>
                    </a:p>
                  </a:txBody>
                  <a:tcPr/>
                </a:tc>
                <a:tc>
                  <a:txBody>
                    <a:bodyPr/>
                    <a:lstStyle/>
                    <a:p>
                      <a:r>
                        <a:rPr lang="fr-FR" sz="100" dirty="0" smtClean="0"/>
                        <a:t>7</a:t>
                      </a:r>
                      <a:endParaRPr lang="fr-FR" sz="100" dirty="0"/>
                    </a:p>
                  </a:txBody>
                  <a:tcPr/>
                </a:tc>
                <a:tc>
                  <a:txBody>
                    <a:bodyPr/>
                    <a:lstStyle/>
                    <a:p>
                      <a:r>
                        <a:rPr lang="fr-FR" sz="100" dirty="0" smtClean="0"/>
                        <a:t>8</a:t>
                      </a:r>
                      <a:endParaRPr lang="fr-FR" sz="100" dirty="0"/>
                    </a:p>
                  </a:txBody>
                  <a:tcPr/>
                </a:tc>
                <a:tc>
                  <a:txBody>
                    <a:bodyPr/>
                    <a:lstStyle/>
                    <a:p>
                      <a:r>
                        <a:rPr lang="fr-FR" sz="100" dirty="0" smtClean="0"/>
                        <a:t>9</a:t>
                      </a:r>
                      <a:endParaRPr lang="fr-FR" sz="100" dirty="0"/>
                    </a:p>
                  </a:txBody>
                  <a:tcPr/>
                </a:tc>
                <a:tc>
                  <a:txBody>
                    <a:bodyPr/>
                    <a:lstStyle/>
                    <a:p>
                      <a:r>
                        <a:rPr lang="fr-FR" sz="100" dirty="0" smtClean="0"/>
                        <a:t>10</a:t>
                      </a:r>
                      <a:endParaRPr lang="fr-FR" sz="100" dirty="0"/>
                    </a:p>
                  </a:txBody>
                  <a:tcPr/>
                </a:tc>
                <a:tc>
                  <a:txBody>
                    <a:bodyPr/>
                    <a:lstStyle/>
                    <a:p>
                      <a:r>
                        <a:rPr lang="fr-FR" sz="100" dirty="0" smtClean="0"/>
                        <a:t>11</a:t>
                      </a:r>
                      <a:endParaRPr lang="fr-FR" sz="100" dirty="0"/>
                    </a:p>
                  </a:txBody>
                  <a:tcPr/>
                </a:tc>
              </a:tr>
              <a:tr h="192278">
                <a:tc>
                  <a:txBody>
                    <a:bodyPr/>
                    <a:lstStyle/>
                    <a:p>
                      <a:r>
                        <a:rPr lang="fr-FR" sz="100" dirty="0" smtClean="0"/>
                        <a:t>12</a:t>
                      </a:r>
                      <a:endParaRPr lang="fr-FR" sz="100" dirty="0"/>
                    </a:p>
                  </a:txBody>
                  <a:tcPr/>
                </a:tc>
                <a:tc>
                  <a:txBody>
                    <a:bodyPr/>
                    <a:lstStyle/>
                    <a:p>
                      <a:r>
                        <a:rPr lang="fr-FR" sz="100" dirty="0" smtClean="0"/>
                        <a:t>13</a:t>
                      </a:r>
                      <a:endParaRPr lang="fr-FR" sz="100" dirty="0"/>
                    </a:p>
                  </a:txBody>
                  <a:tcPr/>
                </a:tc>
                <a:tc>
                  <a:txBody>
                    <a:bodyPr/>
                    <a:lstStyle/>
                    <a:p>
                      <a:r>
                        <a:rPr lang="fr-FR" sz="100" dirty="0" smtClean="0"/>
                        <a:t>14</a:t>
                      </a:r>
                      <a:endParaRPr lang="fr-FR" sz="100" dirty="0"/>
                    </a:p>
                  </a:txBody>
                  <a:tcPr/>
                </a:tc>
                <a:tc>
                  <a:txBody>
                    <a:bodyPr/>
                    <a:lstStyle/>
                    <a:p>
                      <a:r>
                        <a:rPr lang="fr-FR" sz="100" dirty="0" smtClean="0"/>
                        <a:t>15</a:t>
                      </a:r>
                      <a:endParaRPr lang="fr-FR" sz="100" dirty="0"/>
                    </a:p>
                  </a:txBody>
                  <a:tcPr/>
                </a:tc>
                <a:tc>
                  <a:txBody>
                    <a:bodyPr/>
                    <a:lstStyle/>
                    <a:p>
                      <a:r>
                        <a:rPr lang="fr-FR" sz="100" dirty="0" smtClean="0"/>
                        <a:t>16</a:t>
                      </a:r>
                      <a:endParaRPr lang="fr-FR" sz="100" dirty="0"/>
                    </a:p>
                  </a:txBody>
                  <a:tcPr/>
                </a:tc>
                <a:tc>
                  <a:txBody>
                    <a:bodyPr/>
                    <a:lstStyle/>
                    <a:p>
                      <a:r>
                        <a:rPr lang="fr-FR" sz="100" dirty="0" smtClean="0"/>
                        <a:t>17</a:t>
                      </a:r>
                      <a:endParaRPr lang="fr-FR" sz="100" dirty="0"/>
                    </a:p>
                  </a:txBody>
                  <a:tcPr/>
                </a:tc>
                <a:tc>
                  <a:txBody>
                    <a:bodyPr/>
                    <a:lstStyle/>
                    <a:p>
                      <a:r>
                        <a:rPr lang="fr-FR" sz="100" dirty="0" smtClean="0"/>
                        <a:t>18</a:t>
                      </a:r>
                      <a:endParaRPr lang="fr-FR" sz="100" dirty="0"/>
                    </a:p>
                  </a:txBody>
                  <a:tcPr/>
                </a:tc>
              </a:tr>
              <a:tr h="192278">
                <a:tc>
                  <a:txBody>
                    <a:bodyPr/>
                    <a:lstStyle/>
                    <a:p>
                      <a:r>
                        <a:rPr lang="fr-FR" sz="100" dirty="0" smtClean="0"/>
                        <a:t>19</a:t>
                      </a:r>
                      <a:endParaRPr lang="fr-FR" sz="100" dirty="0"/>
                    </a:p>
                  </a:txBody>
                  <a:tcPr/>
                </a:tc>
                <a:tc>
                  <a:txBody>
                    <a:bodyPr/>
                    <a:lstStyle/>
                    <a:p>
                      <a:r>
                        <a:rPr lang="fr-FR" sz="100" dirty="0" smtClean="0"/>
                        <a:t>20</a:t>
                      </a:r>
                      <a:endParaRPr lang="fr-FR" sz="100" dirty="0"/>
                    </a:p>
                  </a:txBody>
                  <a:tcPr/>
                </a:tc>
                <a:tc>
                  <a:txBody>
                    <a:bodyPr/>
                    <a:lstStyle/>
                    <a:p>
                      <a:r>
                        <a:rPr lang="fr-FR" sz="100" dirty="0" smtClean="0"/>
                        <a:t>21</a:t>
                      </a:r>
                      <a:endParaRPr lang="fr-FR" sz="100" dirty="0"/>
                    </a:p>
                  </a:txBody>
                  <a:tcPr/>
                </a:tc>
                <a:tc>
                  <a:txBody>
                    <a:bodyPr/>
                    <a:lstStyle/>
                    <a:p>
                      <a:r>
                        <a:rPr lang="fr-FR" sz="100" dirty="0" smtClean="0"/>
                        <a:t>22</a:t>
                      </a:r>
                      <a:endParaRPr lang="fr-FR" sz="100" dirty="0"/>
                    </a:p>
                  </a:txBody>
                  <a:tcPr/>
                </a:tc>
                <a:tc>
                  <a:txBody>
                    <a:bodyPr/>
                    <a:lstStyle/>
                    <a:p>
                      <a:r>
                        <a:rPr lang="fr-FR" sz="100" dirty="0" smtClean="0"/>
                        <a:t>23</a:t>
                      </a:r>
                      <a:endParaRPr lang="fr-FR" sz="100" dirty="0"/>
                    </a:p>
                  </a:txBody>
                  <a:tcPr/>
                </a:tc>
                <a:tc>
                  <a:txBody>
                    <a:bodyPr/>
                    <a:lstStyle/>
                    <a:p>
                      <a:r>
                        <a:rPr lang="fr-FR" sz="100" dirty="0" smtClean="0"/>
                        <a:t>24</a:t>
                      </a:r>
                      <a:endParaRPr lang="fr-FR" sz="100" dirty="0"/>
                    </a:p>
                  </a:txBody>
                  <a:tcPr/>
                </a:tc>
                <a:tc>
                  <a:txBody>
                    <a:bodyPr/>
                    <a:lstStyle/>
                    <a:p>
                      <a:r>
                        <a:rPr lang="fr-FR" sz="100" dirty="0" smtClean="0"/>
                        <a:t>25</a:t>
                      </a:r>
                      <a:endParaRPr lang="fr-FR" sz="100" dirty="0"/>
                    </a:p>
                  </a:txBody>
                  <a:tcPr/>
                </a:tc>
              </a:tr>
              <a:tr h="192278">
                <a:tc>
                  <a:txBody>
                    <a:bodyPr/>
                    <a:lstStyle/>
                    <a:p>
                      <a:r>
                        <a:rPr lang="fr-FR" sz="100" dirty="0" smtClean="0"/>
                        <a:t>26</a:t>
                      </a:r>
                      <a:endParaRPr lang="fr-FR" sz="100" dirty="0"/>
                    </a:p>
                  </a:txBody>
                  <a:tcPr/>
                </a:tc>
                <a:tc>
                  <a:txBody>
                    <a:bodyPr/>
                    <a:lstStyle/>
                    <a:p>
                      <a:r>
                        <a:rPr lang="fr-FR" sz="100" dirty="0" smtClean="0"/>
                        <a:t>27</a:t>
                      </a:r>
                      <a:endParaRPr lang="fr-FR" sz="100" dirty="0"/>
                    </a:p>
                  </a:txBody>
                  <a:tcPr/>
                </a:tc>
                <a:tc>
                  <a:txBody>
                    <a:bodyPr/>
                    <a:lstStyle/>
                    <a:p>
                      <a:r>
                        <a:rPr lang="fr-FR" sz="100" dirty="0" smtClean="0"/>
                        <a:t>28</a:t>
                      </a:r>
                      <a:endParaRPr lang="fr-FR" sz="100" dirty="0"/>
                    </a:p>
                  </a:txBody>
                  <a:tcPr/>
                </a:tc>
                <a:tc>
                  <a:txBody>
                    <a:bodyPr/>
                    <a:lstStyle/>
                    <a:p>
                      <a:r>
                        <a:rPr lang="fr-FR" sz="100" dirty="0" smtClean="0"/>
                        <a:t>29</a:t>
                      </a:r>
                      <a:endParaRPr lang="fr-FR" sz="100" dirty="0"/>
                    </a:p>
                  </a:txBody>
                  <a:tcPr/>
                </a:tc>
                <a:tc>
                  <a:txBody>
                    <a:bodyPr/>
                    <a:lstStyle/>
                    <a:p>
                      <a:r>
                        <a:rPr lang="fr-FR" sz="100" dirty="0" smtClean="0"/>
                        <a:t>30</a:t>
                      </a:r>
                      <a:endParaRPr lang="fr-FR" sz="100" dirty="0"/>
                    </a:p>
                  </a:txBody>
                  <a:tcPr/>
                </a:tc>
                <a:tc>
                  <a:txBody>
                    <a:bodyPr/>
                    <a:lstStyle/>
                    <a:p>
                      <a:r>
                        <a:rPr lang="fr-FR" sz="100" dirty="0" smtClean="0"/>
                        <a:t>31</a:t>
                      </a:r>
                      <a:endParaRPr lang="fr-FR" sz="100" dirty="0"/>
                    </a:p>
                  </a:txBody>
                  <a:tcPr/>
                </a:tc>
                <a:tc>
                  <a:txBody>
                    <a:bodyPr/>
                    <a:lstStyle/>
                    <a:p>
                      <a:endParaRPr lang="fr-FR" sz="300" dirty="0"/>
                    </a:p>
                  </a:txBody>
                  <a:tcPr>
                    <a:solidFill>
                      <a:schemeClr val="bg1">
                        <a:lumMod val="75000"/>
                      </a:schemeClr>
                    </a:solidFill>
                  </a:tcPr>
                </a:tc>
              </a:tr>
            </a:tbl>
          </a:graphicData>
        </a:graphic>
      </p:graphicFrame>
      <p:sp>
        <p:nvSpPr>
          <p:cNvPr id="41" name="Titre 40"/>
          <p:cNvSpPr>
            <a:spLocks noGrp="1"/>
          </p:cNvSpPr>
          <p:nvPr>
            <p:ph type="title"/>
          </p:nvPr>
        </p:nvSpPr>
        <p:spPr>
          <a:xfrm>
            <a:off x="7812360" y="0"/>
            <a:ext cx="1331640" cy="1124744"/>
          </a:xfrm>
          <a:prstGeom prst="rect">
            <a:avLst/>
          </a:prstGeom>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rtlCol="0" anchor="ctr"/>
          <a:lstStyle/>
          <a:p>
            <a:r>
              <a:rPr lang="fr-FR" sz="1800" dirty="0"/>
              <a:t/>
            </a:r>
            <a:br>
              <a:rPr lang="fr-FR" sz="1800" dirty="0"/>
            </a:br>
            <a:endParaRPr lang="fr-FR" sz="1800" dirty="0"/>
          </a:p>
        </p:txBody>
      </p:sp>
      <p:cxnSp>
        <p:nvCxnSpPr>
          <p:cNvPr id="42" name="Connecteur droit 41"/>
          <p:cNvCxnSpPr/>
          <p:nvPr/>
        </p:nvCxnSpPr>
        <p:spPr>
          <a:xfrm>
            <a:off x="8460432" y="332656"/>
            <a:ext cx="0" cy="432048"/>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43" name="Connecteur droit 42"/>
          <p:cNvCxnSpPr/>
          <p:nvPr/>
        </p:nvCxnSpPr>
        <p:spPr>
          <a:xfrm>
            <a:off x="8244408" y="548680"/>
            <a:ext cx="43204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44" name="ZoneTexte 43"/>
          <p:cNvSpPr txBox="1"/>
          <p:nvPr/>
        </p:nvSpPr>
        <p:spPr>
          <a:xfrm>
            <a:off x="3275856" y="764704"/>
            <a:ext cx="288032" cy="338554"/>
          </a:xfrm>
          <a:prstGeom prst="rect">
            <a:avLst/>
          </a:prstGeom>
          <a:noFill/>
        </p:spPr>
        <p:txBody>
          <a:bodyPr wrap="square" rtlCol="0">
            <a:spAutoFit/>
          </a:bodyPr>
          <a:lstStyle/>
          <a:p>
            <a:r>
              <a:rPr lang="fr-FR" sz="1600" dirty="0" smtClean="0"/>
              <a:t>X</a:t>
            </a:r>
            <a:endParaRPr lang="fr-FR" dirty="0"/>
          </a:p>
        </p:txBody>
      </p:sp>
      <p:sp>
        <p:nvSpPr>
          <p:cNvPr id="45" name="ZoneTexte 44"/>
          <p:cNvSpPr txBox="1"/>
          <p:nvPr/>
        </p:nvSpPr>
        <p:spPr>
          <a:xfrm>
            <a:off x="3491880" y="764704"/>
            <a:ext cx="288032" cy="338554"/>
          </a:xfrm>
          <a:prstGeom prst="rect">
            <a:avLst/>
          </a:prstGeom>
          <a:noFill/>
        </p:spPr>
        <p:txBody>
          <a:bodyPr wrap="square" rtlCol="0">
            <a:spAutoFit/>
          </a:bodyPr>
          <a:lstStyle/>
          <a:p>
            <a:r>
              <a:rPr lang="fr-FR" sz="1600" dirty="0" smtClean="0"/>
              <a:t>X</a:t>
            </a:r>
            <a:endParaRPr lang="fr-FR" dirty="0"/>
          </a:p>
        </p:txBody>
      </p:sp>
      <p:sp>
        <p:nvSpPr>
          <p:cNvPr id="46" name="ZoneTexte 45"/>
          <p:cNvSpPr txBox="1"/>
          <p:nvPr/>
        </p:nvSpPr>
        <p:spPr>
          <a:xfrm>
            <a:off x="3923928" y="764704"/>
            <a:ext cx="288032" cy="338554"/>
          </a:xfrm>
          <a:prstGeom prst="rect">
            <a:avLst/>
          </a:prstGeom>
          <a:noFill/>
        </p:spPr>
        <p:txBody>
          <a:bodyPr wrap="square" rtlCol="0">
            <a:spAutoFit/>
          </a:bodyPr>
          <a:lstStyle/>
          <a:p>
            <a:r>
              <a:rPr lang="fr-FR" sz="1600" dirty="0" smtClean="0"/>
              <a:t>X</a:t>
            </a:r>
            <a:endParaRPr lang="fr-FR" dirty="0"/>
          </a:p>
        </p:txBody>
      </p:sp>
      <p:sp>
        <p:nvSpPr>
          <p:cNvPr id="47" name="ZoneTexte 46"/>
          <p:cNvSpPr txBox="1"/>
          <p:nvPr/>
        </p:nvSpPr>
        <p:spPr>
          <a:xfrm>
            <a:off x="4788024" y="764704"/>
            <a:ext cx="288032" cy="338554"/>
          </a:xfrm>
          <a:prstGeom prst="rect">
            <a:avLst/>
          </a:prstGeom>
          <a:noFill/>
        </p:spPr>
        <p:txBody>
          <a:bodyPr wrap="square" rtlCol="0">
            <a:spAutoFit/>
          </a:bodyPr>
          <a:lstStyle/>
          <a:p>
            <a:r>
              <a:rPr lang="fr-FR" sz="1600" dirty="0" smtClean="0"/>
              <a:t>X</a:t>
            </a:r>
            <a:endParaRPr lang="fr-FR" dirty="0"/>
          </a:p>
        </p:txBody>
      </p:sp>
      <p:sp>
        <p:nvSpPr>
          <p:cNvPr id="48" name="ZoneTexte 47"/>
          <p:cNvSpPr txBox="1"/>
          <p:nvPr/>
        </p:nvSpPr>
        <p:spPr>
          <a:xfrm>
            <a:off x="5436096" y="764704"/>
            <a:ext cx="288032" cy="338554"/>
          </a:xfrm>
          <a:prstGeom prst="rect">
            <a:avLst/>
          </a:prstGeom>
          <a:noFill/>
        </p:spPr>
        <p:txBody>
          <a:bodyPr wrap="square" rtlCol="0">
            <a:spAutoFit/>
          </a:bodyPr>
          <a:lstStyle/>
          <a:p>
            <a:r>
              <a:rPr lang="fr-FR" sz="1600" dirty="0" smtClean="0"/>
              <a:t>X</a:t>
            </a:r>
            <a:endParaRPr lang="fr-FR" dirty="0"/>
          </a:p>
        </p:txBody>
      </p:sp>
      <p:sp>
        <p:nvSpPr>
          <p:cNvPr id="49" name="ZoneTexte 48"/>
          <p:cNvSpPr txBox="1"/>
          <p:nvPr/>
        </p:nvSpPr>
        <p:spPr>
          <a:xfrm>
            <a:off x="6516216" y="764704"/>
            <a:ext cx="288032" cy="338554"/>
          </a:xfrm>
          <a:prstGeom prst="rect">
            <a:avLst/>
          </a:prstGeom>
          <a:noFill/>
        </p:spPr>
        <p:txBody>
          <a:bodyPr wrap="square" rtlCol="0">
            <a:spAutoFit/>
          </a:bodyPr>
          <a:lstStyle/>
          <a:p>
            <a:r>
              <a:rPr lang="fr-FR" sz="1600" dirty="0" smtClean="0"/>
              <a:t>X</a:t>
            </a:r>
            <a:endParaRPr lang="fr-FR" dirty="0"/>
          </a:p>
        </p:txBody>
      </p:sp>
      <p:sp>
        <p:nvSpPr>
          <p:cNvPr id="50" name="ZoneTexte 49"/>
          <p:cNvSpPr txBox="1"/>
          <p:nvPr/>
        </p:nvSpPr>
        <p:spPr>
          <a:xfrm>
            <a:off x="6300192" y="764704"/>
            <a:ext cx="288032" cy="338554"/>
          </a:xfrm>
          <a:prstGeom prst="rect">
            <a:avLst/>
          </a:prstGeom>
          <a:noFill/>
        </p:spPr>
        <p:txBody>
          <a:bodyPr wrap="square" rtlCol="0">
            <a:spAutoFit/>
          </a:bodyPr>
          <a:lstStyle/>
          <a:p>
            <a:r>
              <a:rPr lang="fr-FR" sz="1600" dirty="0" smtClean="0"/>
              <a:t>X</a:t>
            </a:r>
            <a:endParaRPr lang="fr-FR" dirty="0"/>
          </a:p>
        </p:txBody>
      </p:sp>
      <p:sp>
        <p:nvSpPr>
          <p:cNvPr id="51" name="ZoneTexte 50"/>
          <p:cNvSpPr txBox="1"/>
          <p:nvPr/>
        </p:nvSpPr>
        <p:spPr>
          <a:xfrm>
            <a:off x="6948264" y="764704"/>
            <a:ext cx="288032" cy="338554"/>
          </a:xfrm>
          <a:prstGeom prst="rect">
            <a:avLst/>
          </a:prstGeom>
          <a:noFill/>
        </p:spPr>
        <p:txBody>
          <a:bodyPr wrap="square" rtlCol="0">
            <a:spAutoFit/>
          </a:bodyPr>
          <a:lstStyle/>
          <a:p>
            <a:r>
              <a:rPr lang="fr-FR" sz="1600" dirty="0" smtClean="0"/>
              <a:t>X</a:t>
            </a:r>
            <a:endParaRPr lang="fr-FR" dirty="0"/>
          </a:p>
        </p:txBody>
      </p:sp>
      <p:sp>
        <p:nvSpPr>
          <p:cNvPr id="52" name="ZoneTexte 51"/>
          <p:cNvSpPr txBox="1"/>
          <p:nvPr/>
        </p:nvSpPr>
        <p:spPr>
          <a:xfrm>
            <a:off x="5652120" y="764704"/>
            <a:ext cx="288032" cy="338554"/>
          </a:xfrm>
          <a:prstGeom prst="rect">
            <a:avLst/>
          </a:prstGeom>
          <a:noFill/>
        </p:spPr>
        <p:txBody>
          <a:bodyPr wrap="square" rtlCol="0">
            <a:spAutoFit/>
          </a:bodyPr>
          <a:lstStyle/>
          <a:p>
            <a:r>
              <a:rPr lang="fr-FR" sz="1600" dirty="0" smtClean="0"/>
              <a:t>X</a:t>
            </a:r>
            <a:endParaRPr lang="fr-FR" dirty="0"/>
          </a:p>
        </p:txBody>
      </p:sp>
      <p:sp>
        <p:nvSpPr>
          <p:cNvPr id="53" name="Rectangle 52"/>
          <p:cNvSpPr/>
          <p:nvPr/>
        </p:nvSpPr>
        <p:spPr>
          <a:xfrm>
            <a:off x="3347864" y="1152128"/>
            <a:ext cx="2592288" cy="432048"/>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fr-FR" sz="2000" b="1" dirty="0" err="1" smtClean="0">
                <a:latin typeface="Gulim" pitchFamily="34" charset="-127"/>
                <a:ea typeface="Gulim" pitchFamily="34" charset="-127"/>
              </a:rPr>
              <a:t>Manual</a:t>
            </a:r>
            <a:endParaRPr lang="fr-FR" sz="2000" b="1" dirty="0">
              <a:latin typeface="Gulim" pitchFamily="34" charset="-127"/>
              <a:ea typeface="Gulim" pitchFamily="34" charset="-127"/>
            </a:endParaRPr>
          </a:p>
        </p:txBody>
      </p:sp>
      <p:sp>
        <p:nvSpPr>
          <p:cNvPr id="56" name="Rectangle 55"/>
          <p:cNvSpPr/>
          <p:nvPr/>
        </p:nvSpPr>
        <p:spPr>
          <a:xfrm>
            <a:off x="3347864" y="0"/>
            <a:ext cx="1440160" cy="18864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fr-FR" sz="1100" b="1" dirty="0" smtClean="0"/>
              <a:t>ANA</a:t>
            </a:r>
            <a:endParaRPr lang="fr-FR" sz="1100" b="1" dirty="0"/>
          </a:p>
        </p:txBody>
      </p:sp>
      <p:sp>
        <p:nvSpPr>
          <p:cNvPr id="57" name="Rectangle 56"/>
          <p:cNvSpPr/>
          <p:nvPr/>
        </p:nvSpPr>
        <p:spPr>
          <a:xfrm>
            <a:off x="6372200" y="0"/>
            <a:ext cx="1440160" cy="18864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fr-FR" sz="1100" b="1" dirty="0" smtClean="0"/>
              <a:t>JUAN</a:t>
            </a:r>
            <a:endParaRPr lang="fr-FR" sz="1100" b="1" dirty="0"/>
          </a:p>
        </p:txBody>
      </p:sp>
      <p:sp>
        <p:nvSpPr>
          <p:cNvPr id="58" name="Rectangle 57"/>
          <p:cNvSpPr/>
          <p:nvPr/>
        </p:nvSpPr>
        <p:spPr>
          <a:xfrm>
            <a:off x="4860032" y="0"/>
            <a:ext cx="1440160" cy="18864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fr-FR" sz="1100" b="1" dirty="0" smtClean="0"/>
              <a:t>CLEMENCE</a:t>
            </a:r>
            <a:endParaRPr lang="fr-FR" sz="1100" b="1" dirty="0"/>
          </a:p>
        </p:txBody>
      </p:sp>
      <p:sp>
        <p:nvSpPr>
          <p:cNvPr id="59" name="Rectangle 58"/>
          <p:cNvSpPr/>
          <p:nvPr/>
        </p:nvSpPr>
        <p:spPr>
          <a:xfrm>
            <a:off x="5940152" y="1152128"/>
            <a:ext cx="3203848" cy="432048"/>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fontScale="97500"/>
          </a:bodyPr>
          <a:lstStyle/>
          <a:p>
            <a:pPr>
              <a:spcBef>
                <a:spcPct val="0"/>
              </a:spcBef>
            </a:pPr>
            <a:r>
              <a:rPr lang="fr-FR" b="1" dirty="0" err="1" smtClean="0">
                <a:latin typeface="Gulim" pitchFamily="34" charset="-127"/>
                <a:ea typeface="Gulim" pitchFamily="34" charset="-127"/>
              </a:rPr>
              <a:t>Upload</a:t>
            </a:r>
            <a:r>
              <a:rPr lang="fr-FR" b="1" dirty="0" smtClean="0">
                <a:latin typeface="Gulim" pitchFamily="34" charset="-127"/>
                <a:ea typeface="Gulim" pitchFamily="34" charset="-127"/>
              </a:rPr>
              <a:t> </a:t>
            </a:r>
            <a:r>
              <a:rPr lang="fr-FR" b="1" dirty="0" err="1" smtClean="0">
                <a:latin typeface="Gulim" pitchFamily="34" charset="-127"/>
                <a:ea typeface="Gulim" pitchFamily="34" charset="-127"/>
              </a:rPr>
              <a:t>my</a:t>
            </a:r>
            <a:r>
              <a:rPr lang="fr-FR" b="1" dirty="0" smtClean="0">
                <a:latin typeface="Gulim" pitchFamily="34" charset="-127"/>
                <a:ea typeface="Gulim" pitchFamily="34" charset="-127"/>
              </a:rPr>
              <a:t> </a:t>
            </a:r>
            <a:r>
              <a:rPr lang="fr-FR" b="1" dirty="0" err="1" smtClean="0">
                <a:latin typeface="Gulim" pitchFamily="34" charset="-127"/>
                <a:ea typeface="Gulim" pitchFamily="34" charset="-127"/>
              </a:rPr>
              <a:t>Calendar</a:t>
            </a:r>
            <a:endParaRPr lang="fr-FR" b="1" dirty="0">
              <a:latin typeface="Gulim" pitchFamily="34" charset="-127"/>
              <a:ea typeface="Gulim" pitchFamily="34" charset="-127"/>
            </a:endParaRPr>
          </a:p>
        </p:txBody>
      </p:sp>
      <p:pic>
        <p:nvPicPr>
          <p:cNvPr id="1029" name="Picture 5" descr="http://cdn01.androidauthority.com/wp-content/uploads/2012/08/gmail-logo.jpg"/>
          <p:cNvPicPr>
            <a:picLocks noChangeAspect="1" noChangeArrowheads="1"/>
          </p:cNvPicPr>
          <p:nvPr/>
        </p:nvPicPr>
        <p:blipFill>
          <a:blip r:embed="rId2" cstate="print"/>
          <a:srcRect/>
          <a:stretch>
            <a:fillRect/>
          </a:stretch>
        </p:blipFill>
        <p:spPr bwMode="auto">
          <a:xfrm>
            <a:off x="8316416" y="1268760"/>
            <a:ext cx="317165" cy="216024"/>
          </a:xfrm>
          <a:prstGeom prst="rect">
            <a:avLst/>
          </a:prstGeom>
          <a:noFill/>
        </p:spPr>
      </p:pic>
      <p:pic>
        <p:nvPicPr>
          <p:cNvPr id="1031" name="Picture 7" descr="http://www.siliconrepublic.com/fs/img/news/201302/rs-426x288/outlook-logo.jpg"/>
          <p:cNvPicPr>
            <a:picLocks noChangeAspect="1" noChangeArrowheads="1"/>
          </p:cNvPicPr>
          <p:nvPr/>
        </p:nvPicPr>
        <p:blipFill>
          <a:blip r:embed="rId3" cstate="print"/>
          <a:srcRect l="10183" t="9051" r="21931" b="9485"/>
          <a:stretch>
            <a:fillRect/>
          </a:stretch>
        </p:blipFill>
        <p:spPr bwMode="auto">
          <a:xfrm>
            <a:off x="8676456" y="1268760"/>
            <a:ext cx="288032" cy="259229"/>
          </a:xfrm>
          <a:prstGeom prst="rect">
            <a:avLst/>
          </a:prstGeom>
          <a:noFill/>
        </p:spPr>
      </p:pic>
      <p:sp>
        <p:nvSpPr>
          <p:cNvPr id="62" name="Rectangle 61"/>
          <p:cNvSpPr/>
          <p:nvPr/>
        </p:nvSpPr>
        <p:spPr>
          <a:xfrm>
            <a:off x="3347864" y="5445224"/>
            <a:ext cx="5796136" cy="908720"/>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spcBef>
                <a:spcPct val="0"/>
              </a:spcBef>
            </a:pPr>
            <a:r>
              <a:rPr lang="fr-FR" sz="1600" b="1" dirty="0" err="1" smtClean="0">
                <a:solidFill>
                  <a:schemeClr val="tx1"/>
                </a:solidFill>
                <a:latin typeface="Gulim" pitchFamily="34" charset="-127"/>
                <a:ea typeface="Gulim" pitchFamily="34" charset="-127"/>
              </a:rPr>
              <a:t>Send</a:t>
            </a:r>
            <a:r>
              <a:rPr lang="fr-FR" sz="1600" b="1" dirty="0" smtClean="0">
                <a:solidFill>
                  <a:schemeClr val="tx1"/>
                </a:solidFill>
                <a:latin typeface="Gulim" pitchFamily="34" charset="-127"/>
                <a:ea typeface="Gulim" pitchFamily="34" charset="-127"/>
              </a:rPr>
              <a:t> an invitation to the team for </a:t>
            </a:r>
            <a:r>
              <a:rPr lang="fr-FR" sz="1600" b="1" dirty="0" err="1" smtClean="0">
                <a:solidFill>
                  <a:schemeClr val="tx1"/>
                </a:solidFill>
                <a:latin typeface="Gulim" pitchFamily="34" charset="-127"/>
                <a:ea typeface="Gulim" pitchFamily="34" charset="-127"/>
              </a:rPr>
              <a:t>this</a:t>
            </a:r>
            <a:r>
              <a:rPr lang="fr-FR" sz="1600" b="1" dirty="0" smtClean="0">
                <a:solidFill>
                  <a:schemeClr val="tx1"/>
                </a:solidFill>
                <a:latin typeface="Gulim" pitchFamily="34" charset="-127"/>
                <a:ea typeface="Gulim" pitchFamily="34" charset="-127"/>
              </a:rPr>
              <a:t> date:</a:t>
            </a:r>
          </a:p>
          <a:p>
            <a:pPr>
              <a:spcBef>
                <a:spcPct val="0"/>
              </a:spcBef>
              <a:buFont typeface="Arial" pitchFamily="34" charset="0"/>
              <a:buChar char="•"/>
            </a:pPr>
            <a:r>
              <a:rPr lang="fr-FR" sz="1400" dirty="0" smtClean="0">
                <a:solidFill>
                  <a:schemeClr val="tx1"/>
                </a:solidFill>
                <a:latin typeface="Gulim" pitchFamily="34" charset="-127"/>
                <a:ea typeface="Gulim" pitchFamily="34" charset="-127"/>
              </a:rPr>
              <a:t>  </a:t>
            </a:r>
            <a:r>
              <a:rPr lang="fr-FR" sz="1400" dirty="0" err="1" smtClean="0">
                <a:solidFill>
                  <a:schemeClr val="tx1"/>
                </a:solidFill>
                <a:latin typeface="Gulim" pitchFamily="34" charset="-127"/>
                <a:ea typeface="Gulim" pitchFamily="34" charset="-127"/>
              </a:rPr>
              <a:t>Monday</a:t>
            </a:r>
            <a:r>
              <a:rPr lang="fr-FR" sz="1400" dirty="0" smtClean="0">
                <a:solidFill>
                  <a:schemeClr val="tx1"/>
                </a:solidFill>
                <a:latin typeface="Gulim" pitchFamily="34" charset="-127"/>
                <a:ea typeface="Gulim" pitchFamily="34" charset="-127"/>
              </a:rPr>
              <a:t> 12th May</a:t>
            </a:r>
          </a:p>
          <a:p>
            <a:pPr>
              <a:spcBef>
                <a:spcPct val="0"/>
              </a:spcBef>
              <a:buFont typeface="Arial" pitchFamily="34" charset="0"/>
              <a:buChar char="•"/>
            </a:pPr>
            <a:r>
              <a:rPr lang="fr-FR" sz="1400" dirty="0" smtClean="0">
                <a:solidFill>
                  <a:schemeClr val="tx1"/>
                </a:solidFill>
                <a:latin typeface="Gulim" pitchFamily="34" charset="-127"/>
                <a:ea typeface="Gulim" pitchFamily="34" charset="-127"/>
              </a:rPr>
              <a:t>  Thursday 15th May</a:t>
            </a:r>
            <a:endParaRPr lang="fr-FR" sz="1400" dirty="0">
              <a:solidFill>
                <a:schemeClr val="tx1"/>
              </a:solidFill>
              <a:latin typeface="Gulim" pitchFamily="34" charset="-127"/>
              <a:ea typeface="Gulim" pitchFamily="34" charset="-127"/>
            </a:endParaRPr>
          </a:p>
        </p:txBody>
      </p:sp>
      <p:sp>
        <p:nvSpPr>
          <p:cNvPr id="63" name="Rectangle 62"/>
          <p:cNvSpPr/>
          <p:nvPr/>
        </p:nvSpPr>
        <p:spPr>
          <a:xfrm>
            <a:off x="8172400" y="5589240"/>
            <a:ext cx="648072" cy="557064"/>
          </a:xfrm>
          <a:prstGeom prst="rect">
            <a:avLst/>
          </a:prstGeom>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rtlCol="0" anchor="ctr"/>
          <a:lstStyle/>
          <a:p>
            <a:pPr algn="ctr"/>
            <a:r>
              <a:rPr lang="fr-FR" dirty="0" smtClean="0"/>
              <a:t>GO !</a:t>
            </a:r>
            <a:endParaRPr lang="fr-FR" dirty="0"/>
          </a:p>
        </p:txBody>
      </p:sp>
      <p:sp>
        <p:nvSpPr>
          <p:cNvPr id="64" name="Rectangle 63"/>
          <p:cNvSpPr/>
          <p:nvPr/>
        </p:nvSpPr>
        <p:spPr>
          <a:xfrm>
            <a:off x="5004048" y="3789040"/>
            <a:ext cx="288032" cy="21602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65" name="Rectangle 64"/>
          <p:cNvSpPr/>
          <p:nvPr/>
        </p:nvSpPr>
        <p:spPr>
          <a:xfrm>
            <a:off x="3419872" y="3645024"/>
            <a:ext cx="648072"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66" name="Rectangle 65"/>
          <p:cNvSpPr/>
          <p:nvPr/>
        </p:nvSpPr>
        <p:spPr>
          <a:xfrm>
            <a:off x="3419872" y="4365104"/>
            <a:ext cx="648072"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67" name="Rectangle 66"/>
          <p:cNvSpPr/>
          <p:nvPr/>
        </p:nvSpPr>
        <p:spPr>
          <a:xfrm>
            <a:off x="5004048" y="5157192"/>
            <a:ext cx="648072" cy="21602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68" name="Rectangle 67"/>
          <p:cNvSpPr/>
          <p:nvPr/>
        </p:nvSpPr>
        <p:spPr>
          <a:xfrm>
            <a:off x="3419872" y="5013176"/>
            <a:ext cx="648072"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69" name="Rectangle 68"/>
          <p:cNvSpPr/>
          <p:nvPr/>
        </p:nvSpPr>
        <p:spPr>
          <a:xfrm>
            <a:off x="6732240" y="2376264"/>
            <a:ext cx="648072" cy="2880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70" name="Rectangle 69"/>
          <p:cNvSpPr/>
          <p:nvPr/>
        </p:nvSpPr>
        <p:spPr>
          <a:xfrm>
            <a:off x="5004048" y="3140968"/>
            <a:ext cx="648072" cy="21602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71" name="Rectangle 70"/>
          <p:cNvSpPr/>
          <p:nvPr/>
        </p:nvSpPr>
        <p:spPr>
          <a:xfrm>
            <a:off x="5004048" y="4365104"/>
            <a:ext cx="648072" cy="21602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72" name="Rectangle 71"/>
          <p:cNvSpPr/>
          <p:nvPr/>
        </p:nvSpPr>
        <p:spPr>
          <a:xfrm>
            <a:off x="6732240" y="3068960"/>
            <a:ext cx="648072" cy="2880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73" name="Rectangle 72"/>
          <p:cNvSpPr/>
          <p:nvPr/>
        </p:nvSpPr>
        <p:spPr>
          <a:xfrm>
            <a:off x="6732240" y="3717032"/>
            <a:ext cx="648072" cy="2880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74" name="Rectangle 73"/>
          <p:cNvSpPr/>
          <p:nvPr/>
        </p:nvSpPr>
        <p:spPr>
          <a:xfrm>
            <a:off x="6732240" y="4365104"/>
            <a:ext cx="648072" cy="2880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75" name="Rectangle 74"/>
          <p:cNvSpPr/>
          <p:nvPr/>
        </p:nvSpPr>
        <p:spPr>
          <a:xfrm>
            <a:off x="6732240" y="5085184"/>
            <a:ext cx="648072" cy="28803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76" name="Rectangle 75"/>
          <p:cNvSpPr/>
          <p:nvPr/>
        </p:nvSpPr>
        <p:spPr>
          <a:xfrm>
            <a:off x="8388424" y="4365104"/>
            <a:ext cx="648072" cy="3600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77" name="Rectangle 76"/>
          <p:cNvSpPr/>
          <p:nvPr/>
        </p:nvSpPr>
        <p:spPr>
          <a:xfrm>
            <a:off x="4211960" y="3744416"/>
            <a:ext cx="648072" cy="14401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78" name="Rectangle 77"/>
          <p:cNvSpPr/>
          <p:nvPr/>
        </p:nvSpPr>
        <p:spPr>
          <a:xfrm>
            <a:off x="5292080" y="3501008"/>
            <a:ext cx="288032" cy="5040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83" name="Rectângulo 82"/>
          <p:cNvSpPr/>
          <p:nvPr/>
        </p:nvSpPr>
        <p:spPr>
          <a:xfrm>
            <a:off x="1619672" y="0"/>
            <a:ext cx="720080" cy="3772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pPr>
            <a:r>
              <a:rPr lang="pt-PT" sz="1100" b="1" dirty="0" smtClean="0">
                <a:solidFill>
                  <a:schemeClr val="tx1"/>
                </a:solidFill>
                <a:ea typeface="Gulim" pitchFamily="34" charset="-127"/>
                <a:hlinkClick r:id="rId4" action="ppaction://hlinksldjump"/>
              </a:rPr>
              <a:t>Book Meeting</a:t>
            </a:r>
            <a:endParaRPr lang="pt-PT" sz="1100" b="1" dirty="0" smtClean="0">
              <a:solidFill>
                <a:schemeClr val="tx1"/>
              </a:solidFill>
              <a:ea typeface="Gulim" pitchFamily="34" charset="-127"/>
              <a:hlinkClick r:id="rId5" action="ppaction://hlinksldjump"/>
            </a:endParaRPr>
          </a:p>
        </p:txBody>
      </p:sp>
      <p:sp>
        <p:nvSpPr>
          <p:cNvPr id="85" name="Rectângulo 84"/>
          <p:cNvSpPr/>
          <p:nvPr/>
        </p:nvSpPr>
        <p:spPr>
          <a:xfrm>
            <a:off x="2411760" y="0"/>
            <a:ext cx="936104"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6" action="ppaction://hlinksldjump"/>
              </a:rPr>
              <a:t>Task </a:t>
            </a:r>
            <a:r>
              <a:rPr lang="pt-PT" sz="1100" dirty="0" err="1" smtClean="0">
                <a:solidFill>
                  <a:schemeClr val="dk1"/>
                </a:solidFill>
                <a:hlinkClick r:id="rId6" action="ppaction://hlinksldjump"/>
              </a:rPr>
              <a:t>Allocation</a:t>
            </a:r>
            <a:endParaRPr lang="pt-PT" sz="1100" dirty="0" smtClean="0">
              <a:solidFill>
                <a:schemeClr val="dk1"/>
              </a:solidFill>
            </a:endParaRPr>
          </a:p>
        </p:txBody>
      </p:sp>
      <p:sp>
        <p:nvSpPr>
          <p:cNvPr id="86" name="Rectângulo 85"/>
          <p:cNvSpPr/>
          <p:nvPr/>
        </p:nvSpPr>
        <p:spPr>
          <a:xfrm>
            <a:off x="827584"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hlinkClick r:id="rId7" action="ppaction://hlinksldjump"/>
              </a:rPr>
              <a:t>Week 5</a:t>
            </a:r>
            <a:endParaRPr lang="pt-PT" sz="1100" dirty="0" smtClean="0"/>
          </a:p>
        </p:txBody>
      </p:sp>
      <p:sp>
        <p:nvSpPr>
          <p:cNvPr id="88" name="Rectângulo 87"/>
          <p:cNvSpPr/>
          <p:nvPr/>
        </p:nvSpPr>
        <p:spPr>
          <a:xfrm>
            <a:off x="35496"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hlinkClick r:id="rId5" action="ppaction://hlinksldjump"/>
              </a:rPr>
              <a:t>Week 4</a:t>
            </a:r>
            <a:endParaRPr lang="pt-PT" sz="1100" dirty="0" smtClean="0"/>
          </a:p>
        </p:txBody>
      </p:sp>
      <p:sp>
        <p:nvSpPr>
          <p:cNvPr id="61" name="Rectangle 10"/>
          <p:cNvSpPr/>
          <p:nvPr/>
        </p:nvSpPr>
        <p:spPr>
          <a:xfrm>
            <a:off x="0" y="5373216"/>
            <a:ext cx="3347864" cy="9087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79" name="Picture 2"/>
          <p:cNvPicPr>
            <a:picLocks noGrp="1" noChangeAspect="1" noChangeArrowheads="1"/>
          </p:cNvPicPr>
          <p:nvPr>
            <p:ph idx="1"/>
          </p:nvPr>
        </p:nvPicPr>
        <p:blipFill>
          <a:blip r:embed="rId8" cstate="print"/>
          <a:srcRect l="18693" t="16542" r="45527" b="18227"/>
          <a:stretch>
            <a:fillRect/>
          </a:stretch>
        </p:blipFill>
        <p:spPr bwMode="auto">
          <a:xfrm>
            <a:off x="755576" y="5373216"/>
            <a:ext cx="886557" cy="908720"/>
          </a:xfrm>
          <a:prstGeom prst="rect">
            <a:avLst/>
          </a:prstGeom>
          <a:noFill/>
          <a:ln w="9525">
            <a:noFill/>
            <a:miter lim="800000"/>
            <a:headEnd/>
            <a:tailEnd/>
          </a:ln>
        </p:spPr>
      </p:pic>
      <p:pic>
        <p:nvPicPr>
          <p:cNvPr id="80" name="Picture 3"/>
          <p:cNvPicPr>
            <a:picLocks noChangeAspect="1" noChangeArrowheads="1"/>
          </p:cNvPicPr>
          <p:nvPr/>
        </p:nvPicPr>
        <p:blipFill>
          <a:blip r:embed="rId9" cstate="print"/>
          <a:srcRect l="26328" t="32702" r="56994" b="33266"/>
          <a:stretch>
            <a:fillRect/>
          </a:stretch>
        </p:blipFill>
        <p:spPr bwMode="auto">
          <a:xfrm>
            <a:off x="0" y="5373216"/>
            <a:ext cx="792088" cy="908720"/>
          </a:xfrm>
          <a:prstGeom prst="rect">
            <a:avLst/>
          </a:prstGeom>
          <a:noFill/>
          <a:ln w="9525">
            <a:noFill/>
            <a:miter lim="800000"/>
            <a:headEnd/>
            <a:tailEnd/>
          </a:ln>
        </p:spPr>
      </p:pic>
      <p:sp>
        <p:nvSpPr>
          <p:cNvPr id="81" name="Rectangle 13"/>
          <p:cNvSpPr/>
          <p:nvPr/>
        </p:nvSpPr>
        <p:spPr>
          <a:xfrm>
            <a:off x="1619672" y="5373216"/>
            <a:ext cx="864096" cy="908720"/>
          </a:xfrm>
          <a:prstGeom prst="rect">
            <a:avLst/>
          </a:prstGeom>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cxnSp>
        <p:nvCxnSpPr>
          <p:cNvPr id="82" name="Connecteur droit 17"/>
          <p:cNvCxnSpPr/>
          <p:nvPr/>
        </p:nvCxnSpPr>
        <p:spPr>
          <a:xfrm>
            <a:off x="2051720" y="5589240"/>
            <a:ext cx="0" cy="432048"/>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84" name="Connecteur droit 19"/>
          <p:cNvCxnSpPr/>
          <p:nvPr/>
        </p:nvCxnSpPr>
        <p:spPr>
          <a:xfrm>
            <a:off x="1835696" y="5805264"/>
            <a:ext cx="43204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87" name="Rectangle 61"/>
          <p:cNvSpPr/>
          <p:nvPr/>
        </p:nvSpPr>
        <p:spPr>
          <a:xfrm>
            <a:off x="0" y="6336704"/>
            <a:ext cx="9144000" cy="548680"/>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spcBef>
                <a:spcPct val="0"/>
              </a:spcBef>
            </a:pPr>
            <a:endParaRPr lang="fr-FR" sz="1400" dirty="0">
              <a:solidFill>
                <a:schemeClr val="tx1"/>
              </a:solidFill>
              <a:latin typeface="Gulim" pitchFamily="34" charset="-127"/>
              <a:ea typeface="Gulim" pitchFamily="34" charset="-127"/>
            </a:endParaRPr>
          </a:p>
        </p:txBody>
      </p:sp>
      <p:grpSp>
        <p:nvGrpSpPr>
          <p:cNvPr id="89" name="Grupo 6"/>
          <p:cNvGrpSpPr/>
          <p:nvPr/>
        </p:nvGrpSpPr>
        <p:grpSpPr>
          <a:xfrm>
            <a:off x="467544" y="6460178"/>
            <a:ext cx="432361" cy="310906"/>
            <a:chOff x="8269290" y="-495843"/>
            <a:chExt cx="627321" cy="467832"/>
          </a:xfrm>
        </p:grpSpPr>
        <p:pic>
          <p:nvPicPr>
            <p:cNvPr id="90" name="Picture 2" descr="http://tctechcrunch2011.files.wordpress.com/2013/03/cloud_icon_all.png?w=346"/>
            <p:cNvPicPr>
              <a:picLocks noChangeAspect="1" noChangeArrowheads="1"/>
            </p:cNvPicPr>
            <p:nvPr/>
          </p:nvPicPr>
          <p:blipFill rotWithShape="1">
            <a:blip r:embed="rId10" cstate="print">
              <a:clrChange>
                <a:clrFrom>
                  <a:srgbClr val="FFFEFF"/>
                </a:clrFrom>
                <a:clrTo>
                  <a:srgbClr val="FFFEFF">
                    <a:alpha val="0"/>
                  </a:srgbClr>
                </a:clrTo>
              </a:clrChange>
              <a:extLst>
                <a:ext uri="{28A0092B-C50C-407E-A947-70E740481C1C}">
                  <a14:useLocalDpi xmlns:a14="http://schemas.microsoft.com/office/drawing/2010/main" xmlns="" val="0"/>
                </a:ext>
              </a:extLst>
            </a:blip>
            <a:srcRect l="27721" t="5471" r="53244" b="80333"/>
            <a:stretch/>
          </p:blipFill>
          <p:spPr bwMode="auto">
            <a:xfrm>
              <a:off x="8269290" y="-495843"/>
              <a:ext cx="627321" cy="467832"/>
            </a:xfrm>
            <a:prstGeom prst="rect">
              <a:avLst/>
            </a:prstGeom>
            <a:noFill/>
            <a:extLst>
              <a:ext uri="{909E8E84-426E-40DD-AFC4-6F175D3DCCD1}">
                <a14:hiddenFill xmlns:a14="http://schemas.microsoft.com/office/drawing/2010/main" xmlns="">
                  <a:solidFill>
                    <a:srgbClr val="FFFFFF"/>
                  </a:solidFill>
                </a14:hiddenFill>
              </a:ext>
            </a:extLst>
          </p:spPr>
        </p:pic>
        <p:sp>
          <p:nvSpPr>
            <p:cNvPr id="91" name="Rectángulo 8"/>
            <p:cNvSpPr/>
            <p:nvPr/>
          </p:nvSpPr>
          <p:spPr>
            <a:xfrm>
              <a:off x="8542372" y="-441235"/>
              <a:ext cx="213869" cy="210094"/>
            </a:xfrm>
            <a:prstGeom prst="rect">
              <a:avLst/>
            </a:prstGeom>
            <a:solidFill>
              <a:srgbClr val="94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92" name="Picture 6" descr="https://encrypted-tbn3.gstatic.com/images?q=tbn:ANd9GcSpFxh93vHSvERIuWSu02JJR8HPz2ViYPNuIEbJUmCw6fFjWU8oPVu3jZAt"/>
          <p:cNvPicPr>
            <a:picLocks noChangeAspect="1" noChangeArrowheads="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xmlns="">
                  <a14:imgLayer r:embed="rId12">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2813588" y="6468060"/>
            <a:ext cx="410509" cy="377177"/>
          </a:xfrm>
          <a:prstGeom prst="rect">
            <a:avLst/>
          </a:prstGeom>
          <a:noFill/>
          <a:extLst>
            <a:ext uri="{909E8E84-426E-40DD-AFC4-6F175D3DCCD1}">
              <a14:hiddenFill xmlns:a14="http://schemas.microsoft.com/office/drawing/2010/main" xmlns="">
                <a:solidFill>
                  <a:srgbClr val="FFFFFF"/>
                </a:solidFill>
              </a14:hiddenFill>
            </a:ext>
          </a:extLst>
        </p:spPr>
      </p:pic>
      <p:pic>
        <p:nvPicPr>
          <p:cNvPr id="93" name="Picture 2" descr="http://tctechcrunch2011.files.wordpress.com/2013/03/cloud_icon_all.png?w=346"/>
          <p:cNvPicPr>
            <a:picLocks noChangeAspect="1" noChangeArrowheads="1"/>
          </p:cNvPicPr>
          <p:nvPr/>
        </p:nvPicPr>
        <p:blipFill rotWithShape="1">
          <a:blip r:embed="rId10" cstate="print">
            <a:clrChange>
              <a:clrFrom>
                <a:srgbClr val="FFFEFF"/>
              </a:clrFrom>
              <a:clrTo>
                <a:srgbClr val="FFFE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l="49500" t="78151" r="30820" b="8944"/>
          <a:stretch/>
        </p:blipFill>
        <p:spPr bwMode="auto">
          <a:xfrm>
            <a:off x="7450588" y="6460178"/>
            <a:ext cx="475817" cy="312011"/>
          </a:xfrm>
          <a:prstGeom prst="rect">
            <a:avLst/>
          </a:prstGeom>
          <a:noFill/>
          <a:extLst>
            <a:ext uri="{909E8E84-426E-40DD-AFC4-6F175D3DCCD1}">
              <a14:hiddenFill xmlns:a14="http://schemas.microsoft.com/office/drawing/2010/main" xmlns="">
                <a:solidFill>
                  <a:srgbClr val="FFFFFF"/>
                </a:solidFill>
              </a14:hiddenFill>
            </a:ext>
          </a:extLst>
        </p:spPr>
      </p:pic>
      <p:pic>
        <p:nvPicPr>
          <p:cNvPr id="94" name="Imagen 11"/>
          <p:cNvPicPr>
            <a:picLocks noChangeAspect="1"/>
          </p:cNvPicPr>
          <p:nvPr/>
        </p:nvPicPr>
        <p:blipFill>
          <a:blip r:embed="rId13" cstate="print">
            <a:clrChange>
              <a:clrFrom>
                <a:srgbClr val="FFFFFF"/>
              </a:clrFrom>
              <a:clrTo>
                <a:srgbClr val="FFFFFF">
                  <a:alpha val="0"/>
                </a:srgbClr>
              </a:clrTo>
            </a:clrChange>
          </a:blip>
          <a:stretch>
            <a:fillRect/>
          </a:stretch>
        </p:blipFill>
        <p:spPr>
          <a:xfrm>
            <a:off x="5452898" y="6474769"/>
            <a:ext cx="419752" cy="298024"/>
          </a:xfrm>
          <a:prstGeom prst="rect">
            <a:avLst/>
          </a:prstGeom>
        </p:spPr>
      </p:pic>
      <p:sp>
        <p:nvSpPr>
          <p:cNvPr id="95" name="CuadroTexto 12"/>
          <p:cNvSpPr txBox="1"/>
          <p:nvPr/>
        </p:nvSpPr>
        <p:spPr>
          <a:xfrm>
            <a:off x="7926405" y="6419648"/>
            <a:ext cx="1558652" cy="338554"/>
          </a:xfrm>
          <a:prstGeom prst="rect">
            <a:avLst/>
          </a:prstGeom>
          <a:noFill/>
        </p:spPr>
        <p:txBody>
          <a:bodyPr wrap="square" rtlCol="0">
            <a:spAutoFit/>
          </a:bodyPr>
          <a:lstStyle/>
          <a:p>
            <a:r>
              <a:rPr lang="en-AU" sz="1600" b="1" dirty="0">
                <a:latin typeface="Gulim" pitchFamily="34" charset="-127"/>
                <a:ea typeface="Gulim" pitchFamily="34" charset="-127"/>
                <a:hlinkClick r:id="rId14" action="ppaction://hlinksldjump"/>
              </a:rPr>
              <a:t>Tasks</a:t>
            </a:r>
            <a:endParaRPr lang="en-AU" sz="1600" b="1" dirty="0">
              <a:latin typeface="Gulim" pitchFamily="34" charset="-127"/>
              <a:ea typeface="Gulim" pitchFamily="34" charset="-127"/>
            </a:endParaRPr>
          </a:p>
        </p:txBody>
      </p:sp>
      <p:sp>
        <p:nvSpPr>
          <p:cNvPr id="96" name="CuadroTexto 13"/>
          <p:cNvSpPr txBox="1"/>
          <p:nvPr/>
        </p:nvSpPr>
        <p:spPr>
          <a:xfrm>
            <a:off x="5814294" y="6438281"/>
            <a:ext cx="1558652" cy="338554"/>
          </a:xfrm>
          <a:prstGeom prst="rect">
            <a:avLst/>
          </a:prstGeom>
          <a:noFill/>
        </p:spPr>
        <p:txBody>
          <a:bodyPr wrap="square" rtlCol="0">
            <a:spAutoFit/>
          </a:bodyPr>
          <a:lstStyle/>
          <a:p>
            <a:r>
              <a:rPr lang="en-AU" sz="1600" b="1" dirty="0" smtClean="0">
                <a:latin typeface="Gulim" pitchFamily="34" charset="-127"/>
                <a:ea typeface="Gulim" pitchFamily="34" charset="-127"/>
                <a:hlinkClick r:id="rId5" action="ppaction://hlinksldjump"/>
              </a:rPr>
              <a:t>Files</a:t>
            </a:r>
            <a:endParaRPr lang="en-AU" sz="1600" b="1" dirty="0">
              <a:latin typeface="Gulim" pitchFamily="34" charset="-127"/>
              <a:ea typeface="Gulim" pitchFamily="34" charset="-127"/>
            </a:endParaRPr>
          </a:p>
        </p:txBody>
      </p:sp>
      <p:sp>
        <p:nvSpPr>
          <p:cNvPr id="97" name="CuadroTexto 14"/>
          <p:cNvSpPr txBox="1"/>
          <p:nvPr/>
        </p:nvSpPr>
        <p:spPr>
          <a:xfrm>
            <a:off x="3194919" y="6432530"/>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Calendar</a:t>
            </a:r>
            <a:endParaRPr lang="en-AU" sz="1600" b="1" dirty="0">
              <a:solidFill>
                <a:srgbClr val="92D050"/>
              </a:solidFill>
              <a:latin typeface="Gulim" pitchFamily="34" charset="-127"/>
              <a:ea typeface="Gulim" pitchFamily="34" charset="-127"/>
            </a:endParaRPr>
          </a:p>
        </p:txBody>
      </p:sp>
      <p:sp>
        <p:nvSpPr>
          <p:cNvPr id="98" name="CuadroTexto 15"/>
          <p:cNvSpPr txBox="1"/>
          <p:nvPr/>
        </p:nvSpPr>
        <p:spPr>
          <a:xfrm>
            <a:off x="917449" y="6429156"/>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Chat</a:t>
            </a:r>
            <a:endParaRPr lang="en-AU" sz="1600" b="1" dirty="0">
              <a:solidFill>
                <a:srgbClr val="92D050"/>
              </a:solidFill>
              <a:latin typeface="Gulim" pitchFamily="34" charset="-127"/>
              <a:ea typeface="Gulim" pitchFamily="34" charset="-127"/>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347864"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5" name="Rectangle 4"/>
          <p:cNvSpPr/>
          <p:nvPr/>
        </p:nvSpPr>
        <p:spPr>
          <a:xfrm>
            <a:off x="0" y="404664"/>
            <a:ext cx="3347864" cy="4046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latin typeface="Gulim" pitchFamily="34" charset="-127"/>
                <a:ea typeface="Gulim" pitchFamily="34" charset="-127"/>
              </a:rPr>
              <a:t>Chat</a:t>
            </a:r>
            <a:endParaRPr lang="fr-FR" b="1" dirty="0">
              <a:latin typeface="Gulim" pitchFamily="34" charset="-127"/>
              <a:ea typeface="Gulim" pitchFamily="34" charset="-127"/>
            </a:endParaRPr>
          </a:p>
        </p:txBody>
      </p:sp>
      <p:sp>
        <p:nvSpPr>
          <p:cNvPr id="6" name="ZoneTexte 5"/>
          <p:cNvSpPr txBox="1"/>
          <p:nvPr/>
        </p:nvSpPr>
        <p:spPr>
          <a:xfrm>
            <a:off x="179512" y="1484784"/>
            <a:ext cx="1656184" cy="369332"/>
          </a:xfrm>
          <a:prstGeom prst="rect">
            <a:avLst/>
          </a:prstGeom>
          <a:noFill/>
        </p:spPr>
        <p:txBody>
          <a:bodyPr wrap="square" rtlCol="0">
            <a:spAutoFit/>
          </a:bodyPr>
          <a:lstStyle/>
          <a:p>
            <a:r>
              <a:rPr lang="fr-FR" b="1" dirty="0" smtClean="0"/>
              <a:t>Ana:</a:t>
            </a:r>
            <a:endParaRPr lang="fr-FR" b="1" dirty="0"/>
          </a:p>
        </p:txBody>
      </p:sp>
      <p:sp>
        <p:nvSpPr>
          <p:cNvPr id="7" name="Rectangle à coins arrondis 6"/>
          <p:cNvSpPr/>
          <p:nvPr/>
        </p:nvSpPr>
        <p:spPr>
          <a:xfrm>
            <a:off x="539552" y="1988840"/>
            <a:ext cx="2664296" cy="1656184"/>
          </a:xfrm>
          <a:prstGeom prst="wedgeRoundRectCallout">
            <a:avLst>
              <a:gd name="adj1" fmla="val -37156"/>
              <a:gd name="adj2" fmla="val -6440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fr-FR" sz="1600" dirty="0" smtClean="0"/>
          </a:p>
          <a:p>
            <a:r>
              <a:rPr lang="fr-FR" sz="1600" dirty="0" smtClean="0"/>
              <a:t>Hey, I </a:t>
            </a:r>
            <a:r>
              <a:rPr lang="fr-FR" sz="1600" dirty="0" err="1" smtClean="0"/>
              <a:t>just</a:t>
            </a:r>
            <a:r>
              <a:rPr lang="fr-FR" sz="1600" dirty="0" smtClean="0"/>
              <a:t> </a:t>
            </a:r>
            <a:r>
              <a:rPr lang="fr-FR" sz="1600" dirty="0" err="1" smtClean="0"/>
              <a:t>finnished</a:t>
            </a:r>
            <a:r>
              <a:rPr lang="fr-FR" sz="1600" dirty="0" smtClean="0"/>
              <a:t> the </a:t>
            </a:r>
            <a:r>
              <a:rPr lang="fr-FR" sz="1600" dirty="0" err="1" smtClean="0"/>
              <a:t>Lessons</a:t>
            </a:r>
            <a:r>
              <a:rPr lang="fr-FR" sz="1600" dirty="0" smtClean="0"/>
              <a:t> </a:t>
            </a:r>
            <a:r>
              <a:rPr lang="fr-FR" sz="1600" dirty="0" err="1" smtClean="0"/>
              <a:t>Learned</a:t>
            </a:r>
            <a:r>
              <a:rPr lang="fr-FR" sz="1600" dirty="0" smtClean="0"/>
              <a:t> for </a:t>
            </a:r>
            <a:r>
              <a:rPr lang="fr-FR" sz="1600" dirty="0" err="1" smtClean="0"/>
              <a:t>this</a:t>
            </a:r>
            <a:r>
              <a:rPr lang="fr-FR" sz="1600" dirty="0" smtClean="0"/>
              <a:t> </a:t>
            </a:r>
            <a:r>
              <a:rPr lang="fr-FR" sz="1600" dirty="0" err="1" smtClean="0"/>
              <a:t>week</a:t>
            </a:r>
            <a:r>
              <a:rPr lang="fr-FR" sz="1600" dirty="0" smtClean="0"/>
              <a:t>, </a:t>
            </a:r>
            <a:r>
              <a:rPr lang="fr-FR" sz="1600" dirty="0" err="1" smtClean="0"/>
              <a:t>can</a:t>
            </a:r>
            <a:r>
              <a:rPr lang="fr-FR" sz="1600" dirty="0" smtClean="0"/>
              <a:t> </a:t>
            </a:r>
            <a:r>
              <a:rPr lang="fr-FR" sz="1600" dirty="0" err="1" smtClean="0"/>
              <a:t>you</a:t>
            </a:r>
            <a:r>
              <a:rPr lang="fr-FR" sz="1600" dirty="0" smtClean="0"/>
              <a:t> </a:t>
            </a:r>
            <a:r>
              <a:rPr lang="fr-FR" sz="1600" dirty="0" err="1" smtClean="0"/>
              <a:t>give</a:t>
            </a:r>
            <a:r>
              <a:rPr lang="fr-FR" sz="1600" dirty="0" smtClean="0"/>
              <a:t> feedback </a:t>
            </a:r>
            <a:r>
              <a:rPr lang="fr-FR" sz="1600" dirty="0" err="1" smtClean="0"/>
              <a:t>before</a:t>
            </a:r>
            <a:r>
              <a:rPr lang="fr-FR" sz="1600" dirty="0" smtClean="0"/>
              <a:t> </a:t>
            </a:r>
            <a:r>
              <a:rPr lang="fr-FR" sz="1600" dirty="0" err="1" smtClean="0"/>
              <a:t>posting</a:t>
            </a:r>
            <a:r>
              <a:rPr lang="fr-FR" sz="1600" dirty="0" smtClean="0"/>
              <a:t> on the blog? </a:t>
            </a:r>
            <a:r>
              <a:rPr lang="fr-FR" sz="1600" dirty="0" err="1" smtClean="0"/>
              <a:t>Thanks</a:t>
            </a:r>
            <a:r>
              <a:rPr lang="fr-FR" sz="1600" dirty="0" smtClean="0"/>
              <a:t> a lot </a:t>
            </a:r>
            <a:r>
              <a:rPr lang="fr-FR" sz="1600" dirty="0" smtClean="0">
                <a:sym typeface="Wingdings" pitchFamily="2" charset="2"/>
              </a:rPr>
              <a:t></a:t>
            </a:r>
          </a:p>
          <a:p>
            <a:r>
              <a:rPr lang="fr-FR" sz="1200" i="1" dirty="0" smtClean="0"/>
              <a:t>	</a:t>
            </a:r>
            <a:r>
              <a:rPr lang="fr-FR" sz="1200" i="1" dirty="0" err="1" smtClean="0"/>
              <a:t>Seen</a:t>
            </a:r>
            <a:r>
              <a:rPr lang="fr-FR" sz="1200" i="1" dirty="0" smtClean="0"/>
              <a:t> </a:t>
            </a:r>
            <a:r>
              <a:rPr lang="fr-FR" sz="1200" i="1" dirty="0" err="1" smtClean="0"/>
              <a:t>at</a:t>
            </a:r>
            <a:r>
              <a:rPr lang="fr-FR" sz="1200" i="1" dirty="0" smtClean="0"/>
              <a:t> 1:00pm</a:t>
            </a:r>
            <a:endParaRPr lang="fr-FR" sz="1600" i="1" dirty="0" smtClean="0"/>
          </a:p>
          <a:p>
            <a:endParaRPr lang="fr-FR" sz="1600" dirty="0"/>
          </a:p>
        </p:txBody>
      </p:sp>
      <p:sp>
        <p:nvSpPr>
          <p:cNvPr id="9" name="Rectangle à coins arrondis 8"/>
          <p:cNvSpPr/>
          <p:nvPr/>
        </p:nvSpPr>
        <p:spPr>
          <a:xfrm>
            <a:off x="251520" y="4437112"/>
            <a:ext cx="2592288" cy="648072"/>
          </a:xfrm>
          <a:prstGeom prst="wedgeRoundRectCallout">
            <a:avLst>
              <a:gd name="adj1" fmla="val -36922"/>
              <a:gd name="adj2" fmla="val -7816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1600" dirty="0" smtClean="0"/>
              <a:t>Sure! </a:t>
            </a:r>
            <a:r>
              <a:rPr lang="fr-FR" sz="1600" dirty="0" err="1" smtClean="0"/>
              <a:t>Going</a:t>
            </a:r>
            <a:r>
              <a:rPr lang="fr-FR" sz="1600" dirty="0" smtClean="0"/>
              <a:t> to check </a:t>
            </a:r>
            <a:r>
              <a:rPr lang="fr-FR" sz="1600" dirty="0" err="1" smtClean="0"/>
              <a:t>now</a:t>
            </a:r>
            <a:r>
              <a:rPr lang="fr-FR" sz="1600" dirty="0" smtClean="0"/>
              <a:t>, </a:t>
            </a:r>
            <a:r>
              <a:rPr lang="fr-FR" sz="1600" dirty="0" err="1" smtClean="0"/>
              <a:t>give</a:t>
            </a:r>
            <a:r>
              <a:rPr lang="fr-FR" sz="1600" dirty="0" smtClean="0"/>
              <a:t> me a min.</a:t>
            </a:r>
            <a:endParaRPr lang="fr-FR" sz="1600" dirty="0"/>
          </a:p>
        </p:txBody>
      </p:sp>
      <p:sp>
        <p:nvSpPr>
          <p:cNvPr id="10" name="ZoneTexte 9"/>
          <p:cNvSpPr txBox="1"/>
          <p:nvPr/>
        </p:nvSpPr>
        <p:spPr>
          <a:xfrm>
            <a:off x="179512" y="3789040"/>
            <a:ext cx="1224136" cy="369332"/>
          </a:xfrm>
          <a:prstGeom prst="rect">
            <a:avLst/>
          </a:prstGeom>
          <a:noFill/>
        </p:spPr>
        <p:txBody>
          <a:bodyPr wrap="square" rtlCol="0">
            <a:spAutoFit/>
          </a:bodyPr>
          <a:lstStyle/>
          <a:p>
            <a:r>
              <a:rPr lang="fr-FR" b="1" dirty="0" smtClean="0"/>
              <a:t>Clémence</a:t>
            </a:r>
            <a:r>
              <a:rPr lang="fr-FR" dirty="0" smtClean="0"/>
              <a:t>:</a:t>
            </a:r>
            <a:endParaRPr lang="fr-FR" dirty="0"/>
          </a:p>
        </p:txBody>
      </p:sp>
      <p:sp>
        <p:nvSpPr>
          <p:cNvPr id="83" name="Rectângulo 82"/>
          <p:cNvSpPr/>
          <p:nvPr/>
        </p:nvSpPr>
        <p:spPr>
          <a:xfrm>
            <a:off x="1619672"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2" action="ppaction://hlinksldjump"/>
              </a:rPr>
              <a:t>Book Meeting</a:t>
            </a:r>
            <a:endParaRPr lang="pt-PT" sz="1100" dirty="0" smtClean="0">
              <a:solidFill>
                <a:schemeClr val="dk1"/>
              </a:solidFill>
            </a:endParaRPr>
          </a:p>
        </p:txBody>
      </p:sp>
      <p:sp>
        <p:nvSpPr>
          <p:cNvPr id="85" name="Rectângulo 84"/>
          <p:cNvSpPr/>
          <p:nvPr/>
        </p:nvSpPr>
        <p:spPr>
          <a:xfrm>
            <a:off x="2411760" y="0"/>
            <a:ext cx="936104"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3" action="ppaction://hlinksldjump"/>
              </a:rPr>
              <a:t>Task </a:t>
            </a:r>
            <a:r>
              <a:rPr lang="pt-PT" sz="1100" dirty="0" err="1" smtClean="0">
                <a:solidFill>
                  <a:schemeClr val="dk1"/>
                </a:solidFill>
                <a:hlinkClick r:id="rId3" action="ppaction://hlinksldjump"/>
              </a:rPr>
              <a:t>Allocation</a:t>
            </a:r>
            <a:endParaRPr lang="pt-PT" sz="1100" dirty="0" smtClean="0">
              <a:solidFill>
                <a:schemeClr val="dk1"/>
              </a:solidFill>
            </a:endParaRPr>
          </a:p>
        </p:txBody>
      </p:sp>
      <p:sp>
        <p:nvSpPr>
          <p:cNvPr id="86" name="Rectângulo 85"/>
          <p:cNvSpPr/>
          <p:nvPr/>
        </p:nvSpPr>
        <p:spPr>
          <a:xfrm>
            <a:off x="827584"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hlinkClick r:id="rId4" action="ppaction://hlinksldjump"/>
              </a:rPr>
              <a:t>Week 5</a:t>
            </a:r>
            <a:endParaRPr lang="pt-PT" sz="1100" dirty="0" smtClean="0"/>
          </a:p>
        </p:txBody>
      </p:sp>
      <p:sp>
        <p:nvSpPr>
          <p:cNvPr id="88" name="Rectângulo 87"/>
          <p:cNvSpPr/>
          <p:nvPr/>
        </p:nvSpPr>
        <p:spPr>
          <a:xfrm>
            <a:off x="35496" y="0"/>
            <a:ext cx="720080" cy="3772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pPr>
            <a:r>
              <a:rPr lang="pt-PT" sz="1100" b="1" dirty="0" smtClean="0">
                <a:solidFill>
                  <a:schemeClr val="tx1"/>
                </a:solidFill>
                <a:ea typeface="Gulim" pitchFamily="34" charset="-127"/>
                <a:hlinkClick r:id="rId5" action="ppaction://hlinksldjump"/>
              </a:rPr>
              <a:t>Week 4</a:t>
            </a:r>
            <a:endParaRPr lang="pt-PT" sz="1100" b="1" dirty="0" smtClean="0">
              <a:solidFill>
                <a:schemeClr val="tx1"/>
              </a:solidFill>
              <a:ea typeface="Gulim" pitchFamily="34" charset="-127"/>
            </a:endParaRPr>
          </a:p>
        </p:txBody>
      </p:sp>
      <p:sp>
        <p:nvSpPr>
          <p:cNvPr id="81" name="Rectangle 52"/>
          <p:cNvSpPr/>
          <p:nvPr/>
        </p:nvSpPr>
        <p:spPr>
          <a:xfrm>
            <a:off x="3419872" y="0"/>
            <a:ext cx="1872208" cy="83671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pPr>
            <a:r>
              <a:rPr lang="fr-FR" b="1" dirty="0" smtClean="0">
                <a:latin typeface="Gulim" pitchFamily="34" charset="-127"/>
                <a:ea typeface="Gulim" pitchFamily="34" charset="-127"/>
              </a:rPr>
              <a:t>Docs</a:t>
            </a:r>
            <a:endParaRPr lang="fr-FR" b="1" dirty="0">
              <a:latin typeface="Gulim" pitchFamily="34" charset="-127"/>
              <a:ea typeface="Gulim" pitchFamily="34" charset="-127"/>
            </a:endParaRPr>
          </a:p>
        </p:txBody>
      </p:sp>
      <p:sp>
        <p:nvSpPr>
          <p:cNvPr id="82" name="Rectangle 52"/>
          <p:cNvSpPr/>
          <p:nvPr/>
        </p:nvSpPr>
        <p:spPr>
          <a:xfrm>
            <a:off x="7308304" y="0"/>
            <a:ext cx="1872208" cy="836712"/>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fr-FR" sz="2000" b="1" dirty="0" smtClean="0">
                <a:latin typeface="Gulim" pitchFamily="34" charset="-127"/>
                <a:ea typeface="Gulim" pitchFamily="34" charset="-127"/>
              </a:rPr>
              <a:t>Sketch</a:t>
            </a:r>
            <a:endParaRPr lang="fr-FR" sz="2000" b="1" dirty="0">
              <a:latin typeface="Gulim" pitchFamily="34" charset="-127"/>
              <a:ea typeface="Gulim" pitchFamily="34" charset="-127"/>
            </a:endParaRPr>
          </a:p>
        </p:txBody>
      </p:sp>
      <p:sp>
        <p:nvSpPr>
          <p:cNvPr id="84" name="Rectangle 52"/>
          <p:cNvSpPr/>
          <p:nvPr/>
        </p:nvSpPr>
        <p:spPr>
          <a:xfrm>
            <a:off x="5292080" y="0"/>
            <a:ext cx="1944216" cy="836712"/>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fr-FR" sz="2000" b="1" dirty="0" smtClean="0">
                <a:latin typeface="Gulim" pitchFamily="34" charset="-127"/>
                <a:ea typeface="Gulim" pitchFamily="34" charset="-127"/>
              </a:rPr>
              <a:t>Edit</a:t>
            </a:r>
            <a:endParaRPr lang="fr-FR" sz="2000" b="1" dirty="0">
              <a:latin typeface="Gulim" pitchFamily="34" charset="-127"/>
              <a:ea typeface="Gulim" pitchFamily="34" charset="-127"/>
            </a:endParaRPr>
          </a:p>
        </p:txBody>
      </p:sp>
      <p:sp>
        <p:nvSpPr>
          <p:cNvPr id="87" name="Rectangle 3"/>
          <p:cNvSpPr/>
          <p:nvPr/>
        </p:nvSpPr>
        <p:spPr>
          <a:xfrm>
            <a:off x="3347864" y="836712"/>
            <a:ext cx="5796136" cy="60212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pic>
        <p:nvPicPr>
          <p:cNvPr id="89" name="Picture 2" descr="http://www.rw-designer.com/rsrc/vista-folder-32.png"/>
          <p:cNvPicPr>
            <a:picLocks noChangeAspect="1" noChangeArrowheads="1"/>
          </p:cNvPicPr>
          <p:nvPr/>
        </p:nvPicPr>
        <p:blipFill>
          <a:blip r:embed="rId6" cstate="print"/>
          <a:srcRect l="59293" t="79733" r="24031"/>
          <a:stretch>
            <a:fillRect/>
          </a:stretch>
        </p:blipFill>
        <p:spPr bwMode="auto">
          <a:xfrm>
            <a:off x="3707904" y="1052736"/>
            <a:ext cx="648072" cy="494184"/>
          </a:xfrm>
          <a:prstGeom prst="rect">
            <a:avLst/>
          </a:prstGeom>
          <a:noFill/>
        </p:spPr>
      </p:pic>
      <p:pic>
        <p:nvPicPr>
          <p:cNvPr id="90" name="Picture 2" descr="http://www.rw-designer.com/rsrc/vista-folder-32.png"/>
          <p:cNvPicPr>
            <a:picLocks noChangeAspect="1" noChangeArrowheads="1"/>
          </p:cNvPicPr>
          <p:nvPr/>
        </p:nvPicPr>
        <p:blipFill>
          <a:blip r:embed="rId6" cstate="print"/>
          <a:srcRect l="59293" t="79733" r="24031"/>
          <a:stretch>
            <a:fillRect/>
          </a:stretch>
        </p:blipFill>
        <p:spPr bwMode="auto">
          <a:xfrm>
            <a:off x="3707904" y="1772816"/>
            <a:ext cx="648072" cy="494184"/>
          </a:xfrm>
          <a:prstGeom prst="rect">
            <a:avLst/>
          </a:prstGeom>
          <a:noFill/>
        </p:spPr>
      </p:pic>
      <p:sp>
        <p:nvSpPr>
          <p:cNvPr id="91" name="CaixaDeTexto 90"/>
          <p:cNvSpPr txBox="1"/>
          <p:nvPr/>
        </p:nvSpPr>
        <p:spPr>
          <a:xfrm>
            <a:off x="4499992" y="1124744"/>
            <a:ext cx="2808312" cy="369332"/>
          </a:xfrm>
          <a:prstGeom prst="rect">
            <a:avLst/>
          </a:prstGeom>
          <a:noFill/>
        </p:spPr>
        <p:txBody>
          <a:bodyPr wrap="square" rtlCol="0">
            <a:spAutoFit/>
          </a:bodyPr>
          <a:lstStyle/>
          <a:p>
            <a:r>
              <a:rPr lang="pt-PT" dirty="0" smtClean="0"/>
              <a:t>Blog</a:t>
            </a:r>
            <a:endParaRPr lang="pt-PT" dirty="0"/>
          </a:p>
        </p:txBody>
      </p:sp>
      <p:sp>
        <p:nvSpPr>
          <p:cNvPr id="92" name="CaixaDeTexto 91"/>
          <p:cNvSpPr txBox="1"/>
          <p:nvPr/>
        </p:nvSpPr>
        <p:spPr>
          <a:xfrm>
            <a:off x="4572000" y="1844824"/>
            <a:ext cx="2808312" cy="369332"/>
          </a:xfrm>
          <a:prstGeom prst="rect">
            <a:avLst/>
          </a:prstGeom>
          <a:noFill/>
        </p:spPr>
        <p:txBody>
          <a:bodyPr wrap="square" rtlCol="0">
            <a:spAutoFit/>
          </a:bodyPr>
          <a:lstStyle/>
          <a:p>
            <a:r>
              <a:rPr lang="pt-PT" dirty="0" smtClean="0"/>
              <a:t>SWOT </a:t>
            </a:r>
            <a:r>
              <a:rPr lang="en-HK" dirty="0" smtClean="0"/>
              <a:t>Analysis</a:t>
            </a:r>
            <a:endParaRPr lang="en-HK" dirty="0"/>
          </a:p>
        </p:txBody>
      </p:sp>
      <p:pic>
        <p:nvPicPr>
          <p:cNvPr id="93" name="Picture 2" descr="http://www.rw-designer.com/rsrc/vista-folder-32.png"/>
          <p:cNvPicPr>
            <a:picLocks noChangeAspect="1" noChangeArrowheads="1"/>
          </p:cNvPicPr>
          <p:nvPr/>
        </p:nvPicPr>
        <p:blipFill>
          <a:blip r:embed="rId6" cstate="print"/>
          <a:srcRect l="59293" t="79733" r="24031"/>
          <a:stretch>
            <a:fillRect/>
          </a:stretch>
        </p:blipFill>
        <p:spPr bwMode="auto">
          <a:xfrm>
            <a:off x="3707904" y="2564904"/>
            <a:ext cx="648072" cy="494184"/>
          </a:xfrm>
          <a:prstGeom prst="rect">
            <a:avLst/>
          </a:prstGeom>
          <a:noFill/>
        </p:spPr>
      </p:pic>
      <p:sp>
        <p:nvSpPr>
          <p:cNvPr id="94" name="CaixaDeTexto 93"/>
          <p:cNvSpPr txBox="1"/>
          <p:nvPr/>
        </p:nvSpPr>
        <p:spPr>
          <a:xfrm>
            <a:off x="4572000" y="2636912"/>
            <a:ext cx="2808312" cy="369332"/>
          </a:xfrm>
          <a:prstGeom prst="rect">
            <a:avLst/>
          </a:prstGeom>
          <a:noFill/>
        </p:spPr>
        <p:txBody>
          <a:bodyPr wrap="square" rtlCol="0">
            <a:spAutoFit/>
          </a:bodyPr>
          <a:lstStyle/>
          <a:p>
            <a:r>
              <a:rPr lang="pt-PT" dirty="0" err="1" smtClean="0"/>
              <a:t>Lessons</a:t>
            </a:r>
            <a:r>
              <a:rPr lang="pt-PT" dirty="0" smtClean="0"/>
              <a:t> </a:t>
            </a:r>
            <a:r>
              <a:rPr lang="pt-PT" dirty="0" err="1" smtClean="0"/>
              <a:t>Learned</a:t>
            </a:r>
            <a:endParaRPr lang="en-HK" dirty="0"/>
          </a:p>
        </p:txBody>
      </p:sp>
      <p:sp>
        <p:nvSpPr>
          <p:cNvPr id="30" name="Rectangle 10"/>
          <p:cNvSpPr/>
          <p:nvPr/>
        </p:nvSpPr>
        <p:spPr>
          <a:xfrm>
            <a:off x="0" y="5373216"/>
            <a:ext cx="3347864" cy="9087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31" name="Picture 2"/>
          <p:cNvPicPr>
            <a:picLocks noGrp="1" noChangeAspect="1" noChangeArrowheads="1"/>
          </p:cNvPicPr>
          <p:nvPr>
            <p:ph idx="1"/>
          </p:nvPr>
        </p:nvPicPr>
        <p:blipFill>
          <a:blip r:embed="rId7" cstate="print"/>
          <a:srcRect l="18693" t="16542" r="45527" b="18227"/>
          <a:stretch>
            <a:fillRect/>
          </a:stretch>
        </p:blipFill>
        <p:spPr bwMode="auto">
          <a:xfrm>
            <a:off x="755576" y="5373216"/>
            <a:ext cx="886557" cy="908720"/>
          </a:xfrm>
          <a:prstGeom prst="rect">
            <a:avLst/>
          </a:prstGeom>
          <a:noFill/>
          <a:ln w="9525">
            <a:noFill/>
            <a:miter lim="800000"/>
            <a:headEnd/>
            <a:tailEnd/>
          </a:ln>
        </p:spPr>
      </p:pic>
      <p:pic>
        <p:nvPicPr>
          <p:cNvPr id="32" name="Picture 3"/>
          <p:cNvPicPr>
            <a:picLocks noChangeAspect="1" noChangeArrowheads="1"/>
          </p:cNvPicPr>
          <p:nvPr/>
        </p:nvPicPr>
        <p:blipFill>
          <a:blip r:embed="rId8" cstate="print"/>
          <a:srcRect l="26328" t="32702" r="56994" b="33266"/>
          <a:stretch>
            <a:fillRect/>
          </a:stretch>
        </p:blipFill>
        <p:spPr bwMode="auto">
          <a:xfrm>
            <a:off x="0" y="5373216"/>
            <a:ext cx="792088" cy="908720"/>
          </a:xfrm>
          <a:prstGeom prst="rect">
            <a:avLst/>
          </a:prstGeom>
          <a:noFill/>
          <a:ln w="9525">
            <a:noFill/>
            <a:miter lim="800000"/>
            <a:headEnd/>
            <a:tailEnd/>
          </a:ln>
        </p:spPr>
      </p:pic>
      <p:sp>
        <p:nvSpPr>
          <p:cNvPr id="33" name="Rectangle 13"/>
          <p:cNvSpPr/>
          <p:nvPr/>
        </p:nvSpPr>
        <p:spPr>
          <a:xfrm>
            <a:off x="1619672" y="5373216"/>
            <a:ext cx="864096" cy="908720"/>
          </a:xfrm>
          <a:prstGeom prst="rect">
            <a:avLst/>
          </a:prstGeom>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cxnSp>
        <p:nvCxnSpPr>
          <p:cNvPr id="34" name="Connecteur droit 17"/>
          <p:cNvCxnSpPr/>
          <p:nvPr/>
        </p:nvCxnSpPr>
        <p:spPr>
          <a:xfrm>
            <a:off x="2051720" y="5589240"/>
            <a:ext cx="0" cy="432048"/>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35" name="Connecteur droit 19"/>
          <p:cNvCxnSpPr/>
          <p:nvPr/>
        </p:nvCxnSpPr>
        <p:spPr>
          <a:xfrm>
            <a:off x="1835696" y="5805264"/>
            <a:ext cx="43204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36" name="Rectangle 61"/>
          <p:cNvSpPr/>
          <p:nvPr/>
        </p:nvSpPr>
        <p:spPr>
          <a:xfrm>
            <a:off x="0" y="6336704"/>
            <a:ext cx="9144000" cy="548680"/>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spcBef>
                <a:spcPct val="0"/>
              </a:spcBef>
            </a:pPr>
            <a:endParaRPr lang="fr-FR" sz="1400" dirty="0">
              <a:solidFill>
                <a:schemeClr val="tx1"/>
              </a:solidFill>
              <a:latin typeface="Gulim" pitchFamily="34" charset="-127"/>
              <a:ea typeface="Gulim" pitchFamily="34" charset="-127"/>
            </a:endParaRPr>
          </a:p>
        </p:txBody>
      </p:sp>
      <p:grpSp>
        <p:nvGrpSpPr>
          <p:cNvPr id="37" name="Grupo 6"/>
          <p:cNvGrpSpPr/>
          <p:nvPr/>
        </p:nvGrpSpPr>
        <p:grpSpPr>
          <a:xfrm>
            <a:off x="467544" y="6460178"/>
            <a:ext cx="432361" cy="310906"/>
            <a:chOff x="8269290" y="-495843"/>
            <a:chExt cx="627321" cy="467832"/>
          </a:xfrm>
        </p:grpSpPr>
        <p:pic>
          <p:nvPicPr>
            <p:cNvPr id="38" name="Picture 2" descr="http://tctechcrunch2011.files.wordpress.com/2013/03/cloud_icon_all.png?w=346"/>
            <p:cNvPicPr>
              <a:picLocks noChangeAspect="1" noChangeArrowheads="1"/>
            </p:cNvPicPr>
            <p:nvPr/>
          </p:nvPicPr>
          <p:blipFill rotWithShape="1">
            <a:blip r:embed="rId9" cstate="print">
              <a:clrChange>
                <a:clrFrom>
                  <a:srgbClr val="FFFEFF"/>
                </a:clrFrom>
                <a:clrTo>
                  <a:srgbClr val="FFFEFF">
                    <a:alpha val="0"/>
                  </a:srgbClr>
                </a:clrTo>
              </a:clrChange>
              <a:extLst>
                <a:ext uri="{28A0092B-C50C-407E-A947-70E740481C1C}">
                  <a14:useLocalDpi xmlns:a14="http://schemas.microsoft.com/office/drawing/2010/main" xmlns="" val="0"/>
                </a:ext>
              </a:extLst>
            </a:blip>
            <a:srcRect l="27721" t="5471" r="53244" b="80333"/>
            <a:stretch/>
          </p:blipFill>
          <p:spPr bwMode="auto">
            <a:xfrm>
              <a:off x="8269290" y="-495843"/>
              <a:ext cx="627321" cy="467832"/>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Rectángulo 8"/>
            <p:cNvSpPr/>
            <p:nvPr/>
          </p:nvSpPr>
          <p:spPr>
            <a:xfrm>
              <a:off x="8542372" y="-441235"/>
              <a:ext cx="213869" cy="210094"/>
            </a:xfrm>
            <a:prstGeom prst="rect">
              <a:avLst/>
            </a:prstGeom>
            <a:solidFill>
              <a:srgbClr val="94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40" name="Picture 6" descr="https://encrypted-tbn3.gstatic.com/images?q=tbn:ANd9GcSpFxh93vHSvERIuWSu02JJR8HPz2ViYPNuIEbJUmCw6fFjWU8oPVu3jZAt"/>
          <p:cNvPicPr>
            <a:picLocks noChangeAspect="1" noChangeArrowheads="1"/>
          </p:cNvPicPr>
          <p:nvPr/>
        </p:nvPicPr>
        <p:blipFill>
          <a:blip r:embed="rId10" cstate="print">
            <a:clrChange>
              <a:clrFrom>
                <a:srgbClr val="FFFFFF"/>
              </a:clrFrom>
              <a:clrTo>
                <a:srgbClr val="FFFFFF">
                  <a:alpha val="0"/>
                </a:srgbClr>
              </a:clrTo>
            </a:clrChange>
            <a:extLst>
              <a:ext uri="{BEBA8EAE-BF5A-486C-A8C5-ECC9F3942E4B}">
                <a14:imgProps xmlns:a14="http://schemas.microsoft.com/office/drawing/2010/main" xmlns="">
                  <a14:imgLayer r:embed="rId11">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2813588" y="6468060"/>
            <a:ext cx="410509" cy="377177"/>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 descr="http://tctechcrunch2011.files.wordpress.com/2013/03/cloud_icon_all.png?w=346"/>
          <p:cNvPicPr>
            <a:picLocks noChangeAspect="1" noChangeArrowheads="1"/>
          </p:cNvPicPr>
          <p:nvPr/>
        </p:nvPicPr>
        <p:blipFill rotWithShape="1">
          <a:blip r:embed="rId9" cstate="print">
            <a:clrChange>
              <a:clrFrom>
                <a:srgbClr val="FFFEFF"/>
              </a:clrFrom>
              <a:clrTo>
                <a:srgbClr val="FFFE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l="49500" t="78151" r="30820" b="8944"/>
          <a:stretch/>
        </p:blipFill>
        <p:spPr bwMode="auto">
          <a:xfrm>
            <a:off x="7450588" y="6460178"/>
            <a:ext cx="475817" cy="312011"/>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Imagen 11"/>
          <p:cNvPicPr>
            <a:picLocks noChangeAspect="1"/>
          </p:cNvPicPr>
          <p:nvPr/>
        </p:nvPicPr>
        <p:blipFill>
          <a:blip r:embed="rId12" cstate="print">
            <a:clrChange>
              <a:clrFrom>
                <a:srgbClr val="FFFFFF"/>
              </a:clrFrom>
              <a:clrTo>
                <a:srgbClr val="FFFFFF">
                  <a:alpha val="0"/>
                </a:srgbClr>
              </a:clrTo>
            </a:clrChange>
          </a:blip>
          <a:stretch>
            <a:fillRect/>
          </a:stretch>
        </p:blipFill>
        <p:spPr>
          <a:xfrm>
            <a:off x="5452898" y="6474769"/>
            <a:ext cx="419752" cy="298024"/>
          </a:xfrm>
          <a:prstGeom prst="rect">
            <a:avLst/>
          </a:prstGeom>
        </p:spPr>
      </p:pic>
      <p:sp>
        <p:nvSpPr>
          <p:cNvPr id="43" name="CuadroTexto 12"/>
          <p:cNvSpPr txBox="1"/>
          <p:nvPr/>
        </p:nvSpPr>
        <p:spPr>
          <a:xfrm>
            <a:off x="7926405" y="6419648"/>
            <a:ext cx="1558652" cy="338554"/>
          </a:xfrm>
          <a:prstGeom prst="rect">
            <a:avLst/>
          </a:prstGeom>
          <a:noFill/>
        </p:spPr>
        <p:txBody>
          <a:bodyPr wrap="square" rtlCol="0">
            <a:spAutoFit/>
          </a:bodyPr>
          <a:lstStyle/>
          <a:p>
            <a:r>
              <a:rPr lang="en-AU" sz="1600" b="1" dirty="0">
                <a:latin typeface="Gulim" pitchFamily="34" charset="-127"/>
                <a:ea typeface="Gulim" pitchFamily="34" charset="-127"/>
                <a:hlinkClick r:id="rId13" action="ppaction://hlinksldjump"/>
              </a:rPr>
              <a:t>Tasks</a:t>
            </a:r>
            <a:endParaRPr lang="en-AU" sz="1600" b="1" dirty="0">
              <a:latin typeface="Gulim" pitchFamily="34" charset="-127"/>
              <a:ea typeface="Gulim" pitchFamily="34" charset="-127"/>
            </a:endParaRPr>
          </a:p>
        </p:txBody>
      </p:sp>
      <p:sp>
        <p:nvSpPr>
          <p:cNvPr id="44" name="CuadroTexto 13"/>
          <p:cNvSpPr txBox="1"/>
          <p:nvPr/>
        </p:nvSpPr>
        <p:spPr>
          <a:xfrm>
            <a:off x="5814294" y="6438281"/>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Files</a:t>
            </a:r>
            <a:endParaRPr lang="en-AU" sz="1600" b="1" dirty="0">
              <a:solidFill>
                <a:srgbClr val="92D050"/>
              </a:solidFill>
              <a:latin typeface="Gulim" pitchFamily="34" charset="-127"/>
              <a:ea typeface="Gulim" pitchFamily="34" charset="-127"/>
            </a:endParaRPr>
          </a:p>
        </p:txBody>
      </p:sp>
      <p:sp>
        <p:nvSpPr>
          <p:cNvPr id="45" name="CuadroTexto 14"/>
          <p:cNvSpPr txBox="1"/>
          <p:nvPr/>
        </p:nvSpPr>
        <p:spPr>
          <a:xfrm>
            <a:off x="3194919" y="6432530"/>
            <a:ext cx="1558652" cy="338554"/>
          </a:xfrm>
          <a:prstGeom prst="rect">
            <a:avLst/>
          </a:prstGeom>
          <a:noFill/>
        </p:spPr>
        <p:txBody>
          <a:bodyPr wrap="square" rtlCol="0">
            <a:spAutoFit/>
          </a:bodyPr>
          <a:lstStyle/>
          <a:p>
            <a:r>
              <a:rPr lang="en-AU" sz="1600" b="1" dirty="0" smtClean="0">
                <a:latin typeface="Gulim" pitchFamily="34" charset="-127"/>
                <a:ea typeface="Gulim" pitchFamily="34" charset="-127"/>
                <a:hlinkClick r:id="rId2" action="ppaction://hlinksldjump"/>
              </a:rPr>
              <a:t>Calendar</a:t>
            </a:r>
            <a:endParaRPr lang="en-AU" sz="1600" b="1" dirty="0">
              <a:latin typeface="Gulim" pitchFamily="34" charset="-127"/>
              <a:ea typeface="Gulim" pitchFamily="34" charset="-127"/>
            </a:endParaRPr>
          </a:p>
        </p:txBody>
      </p:sp>
      <p:sp>
        <p:nvSpPr>
          <p:cNvPr id="46" name="CuadroTexto 15"/>
          <p:cNvSpPr txBox="1"/>
          <p:nvPr/>
        </p:nvSpPr>
        <p:spPr>
          <a:xfrm>
            <a:off x="917449" y="6429156"/>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Chat</a:t>
            </a:r>
            <a:endParaRPr lang="en-AU" sz="1600" b="1" dirty="0">
              <a:solidFill>
                <a:srgbClr val="92D050"/>
              </a:solidFill>
              <a:latin typeface="Gulim" pitchFamily="34" charset="-127"/>
              <a:ea typeface="Gulim" pitchFamily="34" charset="-127"/>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347864"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5" name="Rectangle 4"/>
          <p:cNvSpPr/>
          <p:nvPr/>
        </p:nvSpPr>
        <p:spPr>
          <a:xfrm>
            <a:off x="0" y="404664"/>
            <a:ext cx="3347864" cy="4046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latin typeface="Gulim" pitchFamily="34" charset="-127"/>
                <a:ea typeface="Gulim" pitchFamily="34" charset="-127"/>
              </a:rPr>
              <a:t>Chat</a:t>
            </a:r>
            <a:endParaRPr lang="fr-FR" b="1" dirty="0">
              <a:latin typeface="Gulim" pitchFamily="34" charset="-127"/>
              <a:ea typeface="Gulim" pitchFamily="34" charset="-127"/>
            </a:endParaRPr>
          </a:p>
        </p:txBody>
      </p:sp>
      <p:sp>
        <p:nvSpPr>
          <p:cNvPr id="83" name="Rectângulo 82"/>
          <p:cNvSpPr/>
          <p:nvPr/>
        </p:nvSpPr>
        <p:spPr>
          <a:xfrm>
            <a:off x="1619672"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2" action="ppaction://hlinksldjump"/>
              </a:rPr>
              <a:t>Book Meeting</a:t>
            </a:r>
            <a:endParaRPr lang="pt-PT" sz="1100" dirty="0" smtClean="0">
              <a:solidFill>
                <a:schemeClr val="dk1"/>
              </a:solidFill>
            </a:endParaRPr>
          </a:p>
        </p:txBody>
      </p:sp>
      <p:sp>
        <p:nvSpPr>
          <p:cNvPr id="85" name="Rectângulo 84"/>
          <p:cNvSpPr/>
          <p:nvPr/>
        </p:nvSpPr>
        <p:spPr>
          <a:xfrm>
            <a:off x="2411760" y="0"/>
            <a:ext cx="936104"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3" action="ppaction://hlinksldjump"/>
              </a:rPr>
              <a:t>Task </a:t>
            </a:r>
            <a:r>
              <a:rPr lang="pt-PT" sz="1100" dirty="0" err="1" smtClean="0">
                <a:solidFill>
                  <a:schemeClr val="dk1"/>
                </a:solidFill>
                <a:hlinkClick r:id="rId3" action="ppaction://hlinksldjump"/>
              </a:rPr>
              <a:t>Allocation</a:t>
            </a:r>
            <a:endParaRPr lang="pt-PT" sz="1100" dirty="0" smtClean="0">
              <a:solidFill>
                <a:schemeClr val="dk1"/>
              </a:solidFill>
            </a:endParaRPr>
          </a:p>
        </p:txBody>
      </p:sp>
      <p:sp>
        <p:nvSpPr>
          <p:cNvPr id="86" name="Rectângulo 85"/>
          <p:cNvSpPr/>
          <p:nvPr/>
        </p:nvSpPr>
        <p:spPr>
          <a:xfrm>
            <a:off x="827584"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hlinkClick r:id="rId4" action="ppaction://hlinksldjump"/>
              </a:rPr>
              <a:t>Week 5</a:t>
            </a:r>
            <a:endParaRPr lang="pt-PT" sz="1100" dirty="0" smtClean="0"/>
          </a:p>
        </p:txBody>
      </p:sp>
      <p:sp>
        <p:nvSpPr>
          <p:cNvPr id="81" name="Rectangle 52"/>
          <p:cNvSpPr/>
          <p:nvPr/>
        </p:nvSpPr>
        <p:spPr>
          <a:xfrm>
            <a:off x="3419872" y="0"/>
            <a:ext cx="1872208" cy="83671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pPr>
            <a:r>
              <a:rPr lang="fr-FR" b="1" dirty="0" smtClean="0">
                <a:latin typeface="Gulim" pitchFamily="34" charset="-127"/>
                <a:ea typeface="Gulim" pitchFamily="34" charset="-127"/>
              </a:rPr>
              <a:t>Docs</a:t>
            </a:r>
            <a:endParaRPr lang="fr-FR" b="1" dirty="0">
              <a:latin typeface="Gulim" pitchFamily="34" charset="-127"/>
              <a:ea typeface="Gulim" pitchFamily="34" charset="-127"/>
            </a:endParaRPr>
          </a:p>
        </p:txBody>
      </p:sp>
      <p:sp>
        <p:nvSpPr>
          <p:cNvPr id="82" name="Rectangle 52"/>
          <p:cNvSpPr/>
          <p:nvPr/>
        </p:nvSpPr>
        <p:spPr>
          <a:xfrm>
            <a:off x="7308304" y="0"/>
            <a:ext cx="1872208" cy="836712"/>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fr-FR" sz="2000" b="1" dirty="0" smtClean="0">
                <a:latin typeface="Gulim" pitchFamily="34" charset="-127"/>
                <a:ea typeface="Gulim" pitchFamily="34" charset="-127"/>
              </a:rPr>
              <a:t>Sketch</a:t>
            </a:r>
            <a:endParaRPr lang="fr-FR" sz="2000" b="1" dirty="0">
              <a:latin typeface="Gulim" pitchFamily="34" charset="-127"/>
              <a:ea typeface="Gulim" pitchFamily="34" charset="-127"/>
            </a:endParaRPr>
          </a:p>
        </p:txBody>
      </p:sp>
      <p:sp>
        <p:nvSpPr>
          <p:cNvPr id="84" name="Rectangle 52"/>
          <p:cNvSpPr/>
          <p:nvPr/>
        </p:nvSpPr>
        <p:spPr>
          <a:xfrm>
            <a:off x="5292080" y="0"/>
            <a:ext cx="1944216" cy="836712"/>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fr-FR" sz="2000" b="1" dirty="0" smtClean="0">
                <a:latin typeface="Gulim" pitchFamily="34" charset="-127"/>
                <a:ea typeface="Gulim" pitchFamily="34" charset="-127"/>
              </a:rPr>
              <a:t>Edit</a:t>
            </a:r>
            <a:endParaRPr lang="fr-FR" sz="2000" b="1" dirty="0">
              <a:latin typeface="Gulim" pitchFamily="34" charset="-127"/>
              <a:ea typeface="Gulim" pitchFamily="34" charset="-127"/>
            </a:endParaRPr>
          </a:p>
        </p:txBody>
      </p:sp>
      <p:sp>
        <p:nvSpPr>
          <p:cNvPr id="87" name="Rectangle 3"/>
          <p:cNvSpPr/>
          <p:nvPr/>
        </p:nvSpPr>
        <p:spPr>
          <a:xfrm>
            <a:off x="3347864" y="836712"/>
            <a:ext cx="5796136" cy="60212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pic>
        <p:nvPicPr>
          <p:cNvPr id="89" name="Picture 2" descr="http://www.rw-designer.com/rsrc/vista-folder-32.png"/>
          <p:cNvPicPr>
            <a:picLocks noChangeAspect="1" noChangeArrowheads="1"/>
          </p:cNvPicPr>
          <p:nvPr/>
        </p:nvPicPr>
        <p:blipFill>
          <a:blip r:embed="rId5" cstate="print"/>
          <a:srcRect l="59293" t="79733" r="24031"/>
          <a:stretch>
            <a:fillRect/>
          </a:stretch>
        </p:blipFill>
        <p:spPr bwMode="auto">
          <a:xfrm>
            <a:off x="3707904" y="1052736"/>
            <a:ext cx="648072" cy="494184"/>
          </a:xfrm>
          <a:prstGeom prst="rect">
            <a:avLst/>
          </a:prstGeom>
          <a:noFill/>
        </p:spPr>
      </p:pic>
      <p:pic>
        <p:nvPicPr>
          <p:cNvPr id="90" name="Picture 2" descr="http://www.rw-designer.com/rsrc/vista-folder-32.png"/>
          <p:cNvPicPr>
            <a:picLocks noChangeAspect="1" noChangeArrowheads="1"/>
          </p:cNvPicPr>
          <p:nvPr/>
        </p:nvPicPr>
        <p:blipFill>
          <a:blip r:embed="rId5" cstate="print"/>
          <a:srcRect l="59293" t="79733" r="24031"/>
          <a:stretch>
            <a:fillRect/>
          </a:stretch>
        </p:blipFill>
        <p:spPr bwMode="auto">
          <a:xfrm>
            <a:off x="3707904" y="1772816"/>
            <a:ext cx="648072" cy="494184"/>
          </a:xfrm>
          <a:prstGeom prst="rect">
            <a:avLst/>
          </a:prstGeom>
          <a:noFill/>
        </p:spPr>
      </p:pic>
      <p:sp>
        <p:nvSpPr>
          <p:cNvPr id="91" name="CaixaDeTexto 90"/>
          <p:cNvSpPr txBox="1"/>
          <p:nvPr/>
        </p:nvSpPr>
        <p:spPr>
          <a:xfrm>
            <a:off x="4499992" y="1124744"/>
            <a:ext cx="2808312" cy="369332"/>
          </a:xfrm>
          <a:prstGeom prst="rect">
            <a:avLst/>
          </a:prstGeom>
          <a:noFill/>
        </p:spPr>
        <p:txBody>
          <a:bodyPr wrap="square" rtlCol="0">
            <a:spAutoFit/>
          </a:bodyPr>
          <a:lstStyle/>
          <a:p>
            <a:r>
              <a:rPr lang="pt-PT" dirty="0" smtClean="0"/>
              <a:t>Blog</a:t>
            </a:r>
            <a:endParaRPr lang="pt-PT" dirty="0"/>
          </a:p>
        </p:txBody>
      </p:sp>
      <p:sp>
        <p:nvSpPr>
          <p:cNvPr id="92" name="CaixaDeTexto 91"/>
          <p:cNvSpPr txBox="1"/>
          <p:nvPr/>
        </p:nvSpPr>
        <p:spPr>
          <a:xfrm>
            <a:off x="4572000" y="1844824"/>
            <a:ext cx="2808312" cy="369332"/>
          </a:xfrm>
          <a:prstGeom prst="rect">
            <a:avLst/>
          </a:prstGeom>
          <a:noFill/>
        </p:spPr>
        <p:txBody>
          <a:bodyPr wrap="square" rtlCol="0">
            <a:spAutoFit/>
          </a:bodyPr>
          <a:lstStyle/>
          <a:p>
            <a:r>
              <a:rPr lang="pt-PT" dirty="0" smtClean="0"/>
              <a:t>SWOT </a:t>
            </a:r>
            <a:r>
              <a:rPr lang="en-HK" dirty="0" smtClean="0"/>
              <a:t>Analysis</a:t>
            </a:r>
            <a:endParaRPr lang="en-HK" dirty="0"/>
          </a:p>
        </p:txBody>
      </p:sp>
      <p:pic>
        <p:nvPicPr>
          <p:cNvPr id="93" name="Picture 2" descr="http://www.rw-designer.com/rsrc/vista-folder-32.png">
            <a:hlinkClick r:id="rId6" action="ppaction://hlinksldjump"/>
          </p:cNvPr>
          <p:cNvPicPr>
            <a:picLocks noChangeAspect="1" noChangeArrowheads="1"/>
          </p:cNvPicPr>
          <p:nvPr/>
        </p:nvPicPr>
        <p:blipFill>
          <a:blip r:embed="rId5" cstate="print"/>
          <a:srcRect l="59293" t="79733" r="24031"/>
          <a:stretch>
            <a:fillRect/>
          </a:stretch>
        </p:blipFill>
        <p:spPr bwMode="auto">
          <a:xfrm>
            <a:off x="3707904" y="2564904"/>
            <a:ext cx="648072" cy="494184"/>
          </a:xfrm>
          <a:prstGeom prst="rect">
            <a:avLst/>
          </a:prstGeom>
          <a:noFill/>
        </p:spPr>
      </p:pic>
      <p:sp>
        <p:nvSpPr>
          <p:cNvPr id="94" name="CaixaDeTexto 93"/>
          <p:cNvSpPr txBox="1"/>
          <p:nvPr/>
        </p:nvSpPr>
        <p:spPr>
          <a:xfrm>
            <a:off x="4572000" y="2636912"/>
            <a:ext cx="2808312" cy="369332"/>
          </a:xfrm>
          <a:prstGeom prst="rect">
            <a:avLst/>
          </a:prstGeom>
          <a:noFill/>
        </p:spPr>
        <p:txBody>
          <a:bodyPr wrap="square" rtlCol="0">
            <a:spAutoFit/>
          </a:bodyPr>
          <a:lstStyle/>
          <a:p>
            <a:r>
              <a:rPr lang="pt-PT" dirty="0" err="1" smtClean="0"/>
              <a:t>Lessons</a:t>
            </a:r>
            <a:r>
              <a:rPr lang="pt-PT" dirty="0" smtClean="0"/>
              <a:t> </a:t>
            </a:r>
            <a:r>
              <a:rPr lang="pt-PT" dirty="0" err="1" smtClean="0"/>
              <a:t>Learned</a:t>
            </a:r>
            <a:endParaRPr lang="en-HK" dirty="0"/>
          </a:p>
        </p:txBody>
      </p:sp>
      <p:pic>
        <p:nvPicPr>
          <p:cNvPr id="17410" name="Picture 2" descr="http://www.dailyblogging.org/wp-content/uploads/2010/07/microsoftword.png">
            <a:hlinkClick r:id="rId7" action="ppaction://hlinksldjump"/>
          </p:cNvPr>
          <p:cNvPicPr>
            <a:picLocks noChangeAspect="1" noChangeArrowheads="1"/>
          </p:cNvPicPr>
          <p:nvPr/>
        </p:nvPicPr>
        <p:blipFill>
          <a:blip r:embed="rId8" cstate="print"/>
          <a:srcRect/>
          <a:stretch>
            <a:fillRect/>
          </a:stretch>
        </p:blipFill>
        <p:spPr bwMode="auto">
          <a:xfrm>
            <a:off x="5076056" y="3140968"/>
            <a:ext cx="360040" cy="360040"/>
          </a:xfrm>
          <a:prstGeom prst="rect">
            <a:avLst/>
          </a:prstGeom>
          <a:noFill/>
        </p:spPr>
      </p:pic>
      <p:sp>
        <p:nvSpPr>
          <p:cNvPr id="29" name="CaixaDeTexto 28"/>
          <p:cNvSpPr txBox="1"/>
          <p:nvPr/>
        </p:nvSpPr>
        <p:spPr>
          <a:xfrm>
            <a:off x="5508104" y="3140968"/>
            <a:ext cx="3096344" cy="369332"/>
          </a:xfrm>
          <a:prstGeom prst="rect">
            <a:avLst/>
          </a:prstGeom>
          <a:noFill/>
        </p:spPr>
        <p:txBody>
          <a:bodyPr wrap="square" rtlCol="0">
            <a:spAutoFit/>
          </a:bodyPr>
          <a:lstStyle/>
          <a:p>
            <a:r>
              <a:rPr lang="pt-PT" dirty="0" err="1" smtClean="0"/>
              <a:t>Lessons</a:t>
            </a:r>
            <a:r>
              <a:rPr lang="pt-PT" dirty="0" smtClean="0"/>
              <a:t> </a:t>
            </a:r>
            <a:r>
              <a:rPr lang="pt-PT" dirty="0" err="1" smtClean="0"/>
              <a:t>Learned</a:t>
            </a:r>
            <a:r>
              <a:rPr lang="pt-PT" dirty="0" smtClean="0"/>
              <a:t> – </a:t>
            </a:r>
            <a:r>
              <a:rPr lang="pt-PT" dirty="0" err="1" smtClean="0"/>
              <a:t>week</a:t>
            </a:r>
            <a:r>
              <a:rPr lang="pt-PT" dirty="0" smtClean="0"/>
              <a:t> 4.docs</a:t>
            </a:r>
            <a:endParaRPr lang="en-HK" dirty="0"/>
          </a:p>
        </p:txBody>
      </p:sp>
      <p:sp>
        <p:nvSpPr>
          <p:cNvPr id="30" name="ZoneTexte 5"/>
          <p:cNvSpPr txBox="1"/>
          <p:nvPr/>
        </p:nvSpPr>
        <p:spPr>
          <a:xfrm>
            <a:off x="179512" y="1484784"/>
            <a:ext cx="1656184" cy="369332"/>
          </a:xfrm>
          <a:prstGeom prst="rect">
            <a:avLst/>
          </a:prstGeom>
          <a:noFill/>
        </p:spPr>
        <p:txBody>
          <a:bodyPr wrap="square" rtlCol="0">
            <a:spAutoFit/>
          </a:bodyPr>
          <a:lstStyle/>
          <a:p>
            <a:r>
              <a:rPr lang="fr-FR" b="1" dirty="0" smtClean="0"/>
              <a:t>Ana:</a:t>
            </a:r>
            <a:endParaRPr lang="fr-FR" b="1" dirty="0"/>
          </a:p>
        </p:txBody>
      </p:sp>
      <p:sp>
        <p:nvSpPr>
          <p:cNvPr id="32" name="Rectangle à coins arrondis 8"/>
          <p:cNvSpPr/>
          <p:nvPr/>
        </p:nvSpPr>
        <p:spPr>
          <a:xfrm>
            <a:off x="251520" y="4437112"/>
            <a:ext cx="2592288" cy="792088"/>
          </a:xfrm>
          <a:prstGeom prst="wedgeRoundRectCallout">
            <a:avLst>
              <a:gd name="adj1" fmla="val -36922"/>
              <a:gd name="adj2" fmla="val -7816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1600" dirty="0" smtClean="0"/>
              <a:t>Sure! </a:t>
            </a:r>
            <a:r>
              <a:rPr lang="fr-FR" sz="1600" dirty="0" err="1" smtClean="0"/>
              <a:t>Going</a:t>
            </a:r>
            <a:r>
              <a:rPr lang="fr-FR" sz="1600" dirty="0" smtClean="0"/>
              <a:t> to check </a:t>
            </a:r>
            <a:r>
              <a:rPr lang="fr-FR" sz="1600" dirty="0" err="1" smtClean="0"/>
              <a:t>now</a:t>
            </a:r>
            <a:r>
              <a:rPr lang="fr-FR" sz="1600" dirty="0" smtClean="0"/>
              <a:t>, </a:t>
            </a:r>
            <a:r>
              <a:rPr lang="fr-FR" sz="1600" dirty="0" err="1" smtClean="0"/>
              <a:t>give</a:t>
            </a:r>
            <a:r>
              <a:rPr lang="fr-FR" sz="1600" dirty="0" smtClean="0"/>
              <a:t> me a min.</a:t>
            </a:r>
          </a:p>
          <a:p>
            <a:r>
              <a:rPr lang="fr-FR" sz="1200" dirty="0" smtClean="0"/>
              <a:t>                                  </a:t>
            </a:r>
            <a:r>
              <a:rPr lang="fr-FR" sz="1200" dirty="0" err="1" smtClean="0"/>
              <a:t>Seen</a:t>
            </a:r>
            <a:r>
              <a:rPr lang="fr-FR" sz="1200" dirty="0" smtClean="0"/>
              <a:t> </a:t>
            </a:r>
            <a:r>
              <a:rPr lang="fr-FR" sz="1200" dirty="0" err="1" smtClean="0"/>
              <a:t>at</a:t>
            </a:r>
            <a:r>
              <a:rPr lang="fr-FR" sz="1200" dirty="0" smtClean="0"/>
              <a:t> 1:01pm</a:t>
            </a:r>
            <a:endParaRPr lang="fr-FR" sz="1200" dirty="0"/>
          </a:p>
        </p:txBody>
      </p:sp>
      <p:sp>
        <p:nvSpPr>
          <p:cNvPr id="33" name="ZoneTexte 9"/>
          <p:cNvSpPr txBox="1"/>
          <p:nvPr/>
        </p:nvSpPr>
        <p:spPr>
          <a:xfrm>
            <a:off x="179512" y="3789040"/>
            <a:ext cx="1224136" cy="369332"/>
          </a:xfrm>
          <a:prstGeom prst="rect">
            <a:avLst/>
          </a:prstGeom>
          <a:noFill/>
        </p:spPr>
        <p:txBody>
          <a:bodyPr wrap="square" rtlCol="0">
            <a:spAutoFit/>
          </a:bodyPr>
          <a:lstStyle/>
          <a:p>
            <a:r>
              <a:rPr lang="fr-FR" b="1" dirty="0" smtClean="0"/>
              <a:t>Clémence</a:t>
            </a:r>
            <a:r>
              <a:rPr lang="fr-FR" dirty="0" smtClean="0"/>
              <a:t>:</a:t>
            </a:r>
            <a:endParaRPr lang="fr-FR" dirty="0"/>
          </a:p>
        </p:txBody>
      </p:sp>
      <p:sp>
        <p:nvSpPr>
          <p:cNvPr id="34" name="Rectângulo 33"/>
          <p:cNvSpPr/>
          <p:nvPr/>
        </p:nvSpPr>
        <p:spPr>
          <a:xfrm>
            <a:off x="35496" y="0"/>
            <a:ext cx="720080" cy="3772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pPr>
            <a:r>
              <a:rPr lang="pt-PT" sz="1100" b="1" dirty="0" smtClean="0">
                <a:solidFill>
                  <a:schemeClr val="tx1"/>
                </a:solidFill>
                <a:ea typeface="Gulim" pitchFamily="34" charset="-127"/>
                <a:hlinkClick r:id="rId9" action="ppaction://hlinksldjump"/>
              </a:rPr>
              <a:t>Week 4</a:t>
            </a:r>
            <a:endParaRPr lang="pt-PT" sz="1100" b="1" dirty="0" smtClean="0">
              <a:solidFill>
                <a:schemeClr val="tx1"/>
              </a:solidFill>
              <a:ea typeface="Gulim" pitchFamily="34" charset="-127"/>
            </a:endParaRPr>
          </a:p>
        </p:txBody>
      </p:sp>
      <p:sp>
        <p:nvSpPr>
          <p:cNvPr id="35" name="Rectangle à coins arrondis 6"/>
          <p:cNvSpPr/>
          <p:nvPr/>
        </p:nvSpPr>
        <p:spPr>
          <a:xfrm>
            <a:off x="539552" y="1988840"/>
            <a:ext cx="2664296" cy="1656184"/>
          </a:xfrm>
          <a:prstGeom prst="wedgeRoundRectCallout">
            <a:avLst>
              <a:gd name="adj1" fmla="val -37156"/>
              <a:gd name="adj2" fmla="val -6440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fr-FR" sz="1600" dirty="0" smtClean="0"/>
          </a:p>
          <a:p>
            <a:r>
              <a:rPr lang="fr-FR" sz="1600" dirty="0" smtClean="0"/>
              <a:t>Hey, I </a:t>
            </a:r>
            <a:r>
              <a:rPr lang="fr-FR" sz="1600" dirty="0" err="1" smtClean="0"/>
              <a:t>just</a:t>
            </a:r>
            <a:r>
              <a:rPr lang="fr-FR" sz="1600" dirty="0" smtClean="0"/>
              <a:t> </a:t>
            </a:r>
            <a:r>
              <a:rPr lang="fr-FR" sz="1600" dirty="0" err="1" smtClean="0"/>
              <a:t>finnished</a:t>
            </a:r>
            <a:r>
              <a:rPr lang="fr-FR" sz="1600" dirty="0" smtClean="0"/>
              <a:t> the </a:t>
            </a:r>
            <a:r>
              <a:rPr lang="fr-FR" sz="1600" dirty="0" err="1" smtClean="0"/>
              <a:t>Lessons</a:t>
            </a:r>
            <a:r>
              <a:rPr lang="fr-FR" sz="1600" dirty="0" smtClean="0"/>
              <a:t> </a:t>
            </a:r>
            <a:r>
              <a:rPr lang="fr-FR" sz="1600" dirty="0" err="1" smtClean="0"/>
              <a:t>Learned</a:t>
            </a:r>
            <a:r>
              <a:rPr lang="fr-FR" sz="1600" dirty="0" smtClean="0"/>
              <a:t> for </a:t>
            </a:r>
            <a:r>
              <a:rPr lang="fr-FR" sz="1600" dirty="0" err="1" smtClean="0"/>
              <a:t>this</a:t>
            </a:r>
            <a:r>
              <a:rPr lang="fr-FR" sz="1600" dirty="0" smtClean="0"/>
              <a:t> </a:t>
            </a:r>
            <a:r>
              <a:rPr lang="fr-FR" sz="1600" dirty="0" err="1" smtClean="0"/>
              <a:t>week</a:t>
            </a:r>
            <a:r>
              <a:rPr lang="fr-FR" sz="1600" dirty="0" smtClean="0"/>
              <a:t>, </a:t>
            </a:r>
            <a:r>
              <a:rPr lang="fr-FR" sz="1600" dirty="0" err="1" smtClean="0"/>
              <a:t>can</a:t>
            </a:r>
            <a:r>
              <a:rPr lang="fr-FR" sz="1600" dirty="0" smtClean="0"/>
              <a:t> </a:t>
            </a:r>
            <a:r>
              <a:rPr lang="fr-FR" sz="1600" dirty="0" err="1" smtClean="0"/>
              <a:t>you</a:t>
            </a:r>
            <a:r>
              <a:rPr lang="fr-FR" sz="1600" dirty="0" smtClean="0"/>
              <a:t> </a:t>
            </a:r>
            <a:r>
              <a:rPr lang="fr-FR" sz="1600" dirty="0" err="1" smtClean="0"/>
              <a:t>give</a:t>
            </a:r>
            <a:r>
              <a:rPr lang="fr-FR" sz="1600" dirty="0" smtClean="0"/>
              <a:t> feedback </a:t>
            </a:r>
            <a:r>
              <a:rPr lang="fr-FR" sz="1600" dirty="0" err="1" smtClean="0"/>
              <a:t>before</a:t>
            </a:r>
            <a:r>
              <a:rPr lang="fr-FR" sz="1600" dirty="0" smtClean="0"/>
              <a:t> </a:t>
            </a:r>
            <a:r>
              <a:rPr lang="fr-FR" sz="1600" dirty="0" err="1" smtClean="0"/>
              <a:t>posting</a:t>
            </a:r>
            <a:r>
              <a:rPr lang="fr-FR" sz="1600" dirty="0" smtClean="0"/>
              <a:t> on the blog? </a:t>
            </a:r>
            <a:r>
              <a:rPr lang="fr-FR" sz="1600" dirty="0" err="1" smtClean="0"/>
              <a:t>Thanks</a:t>
            </a:r>
            <a:r>
              <a:rPr lang="fr-FR" sz="1600" dirty="0" smtClean="0"/>
              <a:t> a lot </a:t>
            </a:r>
            <a:r>
              <a:rPr lang="fr-FR" sz="1600" dirty="0" smtClean="0">
                <a:sym typeface="Wingdings" pitchFamily="2" charset="2"/>
              </a:rPr>
              <a:t></a:t>
            </a:r>
          </a:p>
          <a:p>
            <a:r>
              <a:rPr lang="fr-FR" sz="1200" i="1" dirty="0" smtClean="0"/>
              <a:t>	</a:t>
            </a:r>
            <a:r>
              <a:rPr lang="fr-FR" sz="1200" i="1" dirty="0" err="1" smtClean="0"/>
              <a:t>Seen</a:t>
            </a:r>
            <a:r>
              <a:rPr lang="fr-FR" sz="1200" i="1" dirty="0" smtClean="0"/>
              <a:t> </a:t>
            </a:r>
            <a:r>
              <a:rPr lang="fr-FR" sz="1200" i="1" dirty="0" err="1" smtClean="0"/>
              <a:t>at</a:t>
            </a:r>
            <a:r>
              <a:rPr lang="fr-FR" sz="1200" i="1" dirty="0" smtClean="0"/>
              <a:t> 1:00pm</a:t>
            </a:r>
            <a:endParaRPr lang="fr-FR" sz="1600" i="1" dirty="0" smtClean="0"/>
          </a:p>
          <a:p>
            <a:endParaRPr lang="fr-FR" sz="1600" dirty="0"/>
          </a:p>
        </p:txBody>
      </p:sp>
      <p:sp>
        <p:nvSpPr>
          <p:cNvPr id="36" name="Rectangle 10"/>
          <p:cNvSpPr/>
          <p:nvPr/>
        </p:nvSpPr>
        <p:spPr>
          <a:xfrm>
            <a:off x="0" y="5373216"/>
            <a:ext cx="3347864" cy="9087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37" name="Picture 2"/>
          <p:cNvPicPr>
            <a:picLocks noGrp="1" noChangeAspect="1" noChangeArrowheads="1"/>
          </p:cNvPicPr>
          <p:nvPr>
            <p:ph idx="1"/>
          </p:nvPr>
        </p:nvPicPr>
        <p:blipFill>
          <a:blip r:embed="rId10" cstate="print"/>
          <a:srcRect l="18693" t="16542" r="45527" b="18227"/>
          <a:stretch>
            <a:fillRect/>
          </a:stretch>
        </p:blipFill>
        <p:spPr bwMode="auto">
          <a:xfrm>
            <a:off x="755576" y="5373216"/>
            <a:ext cx="886557" cy="908720"/>
          </a:xfrm>
          <a:prstGeom prst="rect">
            <a:avLst/>
          </a:prstGeom>
          <a:noFill/>
          <a:ln w="9525">
            <a:noFill/>
            <a:miter lim="800000"/>
            <a:headEnd/>
            <a:tailEnd/>
          </a:ln>
        </p:spPr>
      </p:pic>
      <p:pic>
        <p:nvPicPr>
          <p:cNvPr id="38" name="Picture 3"/>
          <p:cNvPicPr>
            <a:picLocks noChangeAspect="1" noChangeArrowheads="1"/>
          </p:cNvPicPr>
          <p:nvPr/>
        </p:nvPicPr>
        <p:blipFill>
          <a:blip r:embed="rId11" cstate="print"/>
          <a:srcRect l="26328" t="32702" r="56994" b="33266"/>
          <a:stretch>
            <a:fillRect/>
          </a:stretch>
        </p:blipFill>
        <p:spPr bwMode="auto">
          <a:xfrm>
            <a:off x="0" y="5373216"/>
            <a:ext cx="792088" cy="908720"/>
          </a:xfrm>
          <a:prstGeom prst="rect">
            <a:avLst/>
          </a:prstGeom>
          <a:noFill/>
          <a:ln w="9525">
            <a:noFill/>
            <a:miter lim="800000"/>
            <a:headEnd/>
            <a:tailEnd/>
          </a:ln>
        </p:spPr>
      </p:pic>
      <p:sp>
        <p:nvSpPr>
          <p:cNvPr id="39" name="Rectangle 13"/>
          <p:cNvSpPr/>
          <p:nvPr/>
        </p:nvSpPr>
        <p:spPr>
          <a:xfrm>
            <a:off x="1619672" y="5373216"/>
            <a:ext cx="864096" cy="908720"/>
          </a:xfrm>
          <a:prstGeom prst="rect">
            <a:avLst/>
          </a:prstGeom>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cxnSp>
        <p:nvCxnSpPr>
          <p:cNvPr id="40" name="Connecteur droit 17"/>
          <p:cNvCxnSpPr/>
          <p:nvPr/>
        </p:nvCxnSpPr>
        <p:spPr>
          <a:xfrm>
            <a:off x="2051720" y="5589240"/>
            <a:ext cx="0" cy="432048"/>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41" name="Connecteur droit 19"/>
          <p:cNvCxnSpPr/>
          <p:nvPr/>
        </p:nvCxnSpPr>
        <p:spPr>
          <a:xfrm>
            <a:off x="1835696" y="5805264"/>
            <a:ext cx="43204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42" name="Rectangle 61"/>
          <p:cNvSpPr/>
          <p:nvPr/>
        </p:nvSpPr>
        <p:spPr>
          <a:xfrm>
            <a:off x="0" y="6336704"/>
            <a:ext cx="9144000" cy="548680"/>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spcBef>
                <a:spcPct val="0"/>
              </a:spcBef>
            </a:pPr>
            <a:endParaRPr lang="fr-FR" sz="1400" dirty="0">
              <a:solidFill>
                <a:schemeClr val="tx1"/>
              </a:solidFill>
              <a:latin typeface="Gulim" pitchFamily="34" charset="-127"/>
              <a:ea typeface="Gulim" pitchFamily="34" charset="-127"/>
            </a:endParaRPr>
          </a:p>
        </p:txBody>
      </p:sp>
      <p:grpSp>
        <p:nvGrpSpPr>
          <p:cNvPr id="43" name="Grupo 6"/>
          <p:cNvGrpSpPr/>
          <p:nvPr/>
        </p:nvGrpSpPr>
        <p:grpSpPr>
          <a:xfrm>
            <a:off x="467544" y="6460178"/>
            <a:ext cx="432361" cy="310906"/>
            <a:chOff x="8269290" y="-495843"/>
            <a:chExt cx="627321" cy="467832"/>
          </a:xfrm>
        </p:grpSpPr>
        <p:pic>
          <p:nvPicPr>
            <p:cNvPr id="44" name="Picture 2" descr="http://tctechcrunch2011.files.wordpress.com/2013/03/cloud_icon_all.png?w=346"/>
            <p:cNvPicPr>
              <a:picLocks noChangeAspect="1" noChangeArrowheads="1"/>
            </p:cNvPicPr>
            <p:nvPr/>
          </p:nvPicPr>
          <p:blipFill rotWithShape="1">
            <a:blip r:embed="rId12" cstate="print">
              <a:clrChange>
                <a:clrFrom>
                  <a:srgbClr val="FFFEFF"/>
                </a:clrFrom>
                <a:clrTo>
                  <a:srgbClr val="FFFEFF">
                    <a:alpha val="0"/>
                  </a:srgbClr>
                </a:clrTo>
              </a:clrChange>
              <a:extLst>
                <a:ext uri="{28A0092B-C50C-407E-A947-70E740481C1C}">
                  <a14:useLocalDpi xmlns:a14="http://schemas.microsoft.com/office/drawing/2010/main" xmlns="" val="0"/>
                </a:ext>
              </a:extLst>
            </a:blip>
            <a:srcRect l="27721" t="5471" r="53244" b="80333"/>
            <a:stretch/>
          </p:blipFill>
          <p:spPr bwMode="auto">
            <a:xfrm>
              <a:off x="8269290" y="-495843"/>
              <a:ext cx="627321" cy="467832"/>
            </a:xfrm>
            <a:prstGeom prst="rect">
              <a:avLst/>
            </a:prstGeom>
            <a:noFill/>
            <a:extLst>
              <a:ext uri="{909E8E84-426E-40DD-AFC4-6F175D3DCCD1}">
                <a14:hiddenFill xmlns:a14="http://schemas.microsoft.com/office/drawing/2010/main" xmlns="">
                  <a:solidFill>
                    <a:srgbClr val="FFFFFF"/>
                  </a:solidFill>
                </a14:hiddenFill>
              </a:ext>
            </a:extLst>
          </p:spPr>
        </p:pic>
        <p:sp>
          <p:nvSpPr>
            <p:cNvPr id="45" name="Rectángulo 8"/>
            <p:cNvSpPr/>
            <p:nvPr/>
          </p:nvSpPr>
          <p:spPr>
            <a:xfrm>
              <a:off x="8542372" y="-441235"/>
              <a:ext cx="213869" cy="210094"/>
            </a:xfrm>
            <a:prstGeom prst="rect">
              <a:avLst/>
            </a:prstGeom>
            <a:solidFill>
              <a:srgbClr val="94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46" name="Picture 6" descr="https://encrypted-tbn3.gstatic.com/images?q=tbn:ANd9GcSpFxh93vHSvERIuWSu02JJR8HPz2ViYPNuIEbJUmCw6fFjWU8oPVu3jZAt"/>
          <p:cNvPicPr>
            <a:picLocks noChangeAspect="1" noChangeArrowheads="1"/>
          </p:cNvPicPr>
          <p:nvPr/>
        </p:nvPicPr>
        <p:blipFill>
          <a:blip r:embed="rId13" cstate="print">
            <a:clrChange>
              <a:clrFrom>
                <a:srgbClr val="FFFFFF"/>
              </a:clrFrom>
              <a:clrTo>
                <a:srgbClr val="FFFFFF">
                  <a:alpha val="0"/>
                </a:srgbClr>
              </a:clrTo>
            </a:clrChange>
            <a:extLst>
              <a:ext uri="{BEBA8EAE-BF5A-486C-A8C5-ECC9F3942E4B}">
                <a14:imgProps xmlns:a14="http://schemas.microsoft.com/office/drawing/2010/main" xmlns="">
                  <a14:imgLayer r:embed="rId14">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2813588" y="6468060"/>
            <a:ext cx="410509" cy="377177"/>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2" descr="http://tctechcrunch2011.files.wordpress.com/2013/03/cloud_icon_all.png?w=346"/>
          <p:cNvPicPr>
            <a:picLocks noChangeAspect="1" noChangeArrowheads="1"/>
          </p:cNvPicPr>
          <p:nvPr/>
        </p:nvPicPr>
        <p:blipFill rotWithShape="1">
          <a:blip r:embed="rId12" cstate="print">
            <a:clrChange>
              <a:clrFrom>
                <a:srgbClr val="FFFEFF"/>
              </a:clrFrom>
              <a:clrTo>
                <a:srgbClr val="FFFE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l="49500" t="78151" r="30820" b="8944"/>
          <a:stretch/>
        </p:blipFill>
        <p:spPr bwMode="auto">
          <a:xfrm>
            <a:off x="7450588" y="6460178"/>
            <a:ext cx="475817" cy="312011"/>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Imagen 11"/>
          <p:cNvPicPr>
            <a:picLocks noChangeAspect="1"/>
          </p:cNvPicPr>
          <p:nvPr/>
        </p:nvPicPr>
        <p:blipFill>
          <a:blip r:embed="rId15" cstate="print">
            <a:clrChange>
              <a:clrFrom>
                <a:srgbClr val="FFFFFF"/>
              </a:clrFrom>
              <a:clrTo>
                <a:srgbClr val="FFFFFF">
                  <a:alpha val="0"/>
                </a:srgbClr>
              </a:clrTo>
            </a:clrChange>
          </a:blip>
          <a:stretch>
            <a:fillRect/>
          </a:stretch>
        </p:blipFill>
        <p:spPr>
          <a:xfrm>
            <a:off x="5452898" y="6474769"/>
            <a:ext cx="419752" cy="298024"/>
          </a:xfrm>
          <a:prstGeom prst="rect">
            <a:avLst/>
          </a:prstGeom>
        </p:spPr>
      </p:pic>
      <p:sp>
        <p:nvSpPr>
          <p:cNvPr id="49" name="CuadroTexto 12"/>
          <p:cNvSpPr txBox="1"/>
          <p:nvPr/>
        </p:nvSpPr>
        <p:spPr>
          <a:xfrm>
            <a:off x="7926405" y="6419648"/>
            <a:ext cx="1558652" cy="338554"/>
          </a:xfrm>
          <a:prstGeom prst="rect">
            <a:avLst/>
          </a:prstGeom>
          <a:noFill/>
        </p:spPr>
        <p:txBody>
          <a:bodyPr wrap="square" rtlCol="0">
            <a:spAutoFit/>
          </a:bodyPr>
          <a:lstStyle/>
          <a:p>
            <a:r>
              <a:rPr lang="en-AU" sz="1600" b="1" dirty="0">
                <a:latin typeface="Gulim" pitchFamily="34" charset="-127"/>
                <a:ea typeface="Gulim" pitchFamily="34" charset="-127"/>
                <a:hlinkClick r:id="rId16" action="ppaction://hlinksldjump"/>
              </a:rPr>
              <a:t>Tasks</a:t>
            </a:r>
            <a:endParaRPr lang="en-AU" sz="1600" b="1" dirty="0">
              <a:latin typeface="Gulim" pitchFamily="34" charset="-127"/>
              <a:ea typeface="Gulim" pitchFamily="34" charset="-127"/>
            </a:endParaRPr>
          </a:p>
        </p:txBody>
      </p:sp>
      <p:sp>
        <p:nvSpPr>
          <p:cNvPr id="50" name="CuadroTexto 13"/>
          <p:cNvSpPr txBox="1"/>
          <p:nvPr/>
        </p:nvSpPr>
        <p:spPr>
          <a:xfrm>
            <a:off x="5814294" y="6438281"/>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Files</a:t>
            </a:r>
            <a:endParaRPr lang="en-AU" sz="1600" b="1" dirty="0">
              <a:solidFill>
                <a:srgbClr val="92D050"/>
              </a:solidFill>
              <a:latin typeface="Gulim" pitchFamily="34" charset="-127"/>
              <a:ea typeface="Gulim" pitchFamily="34" charset="-127"/>
            </a:endParaRPr>
          </a:p>
        </p:txBody>
      </p:sp>
      <p:sp>
        <p:nvSpPr>
          <p:cNvPr id="52" name="CuadroTexto 15"/>
          <p:cNvSpPr txBox="1"/>
          <p:nvPr/>
        </p:nvSpPr>
        <p:spPr>
          <a:xfrm>
            <a:off x="917449" y="6429156"/>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Chat</a:t>
            </a:r>
            <a:endParaRPr lang="en-AU" sz="1600" b="1" dirty="0">
              <a:solidFill>
                <a:srgbClr val="92D050"/>
              </a:solidFill>
              <a:latin typeface="Gulim" pitchFamily="34" charset="-127"/>
              <a:ea typeface="Gulim" pitchFamily="34" charset="-127"/>
            </a:endParaRPr>
          </a:p>
        </p:txBody>
      </p:sp>
      <p:sp>
        <p:nvSpPr>
          <p:cNvPr id="53" name="CuadroTexto 14"/>
          <p:cNvSpPr txBox="1"/>
          <p:nvPr/>
        </p:nvSpPr>
        <p:spPr>
          <a:xfrm>
            <a:off x="3194919" y="6432530"/>
            <a:ext cx="1558652" cy="338554"/>
          </a:xfrm>
          <a:prstGeom prst="rect">
            <a:avLst/>
          </a:prstGeom>
          <a:noFill/>
        </p:spPr>
        <p:txBody>
          <a:bodyPr wrap="square" rtlCol="0">
            <a:spAutoFit/>
          </a:bodyPr>
          <a:lstStyle/>
          <a:p>
            <a:r>
              <a:rPr lang="en-AU" sz="1600" b="1" dirty="0" smtClean="0">
                <a:latin typeface="Gulim" pitchFamily="34" charset="-127"/>
                <a:ea typeface="Gulim" pitchFamily="34" charset="-127"/>
                <a:hlinkClick r:id="rId2" action="ppaction://hlinksldjump"/>
              </a:rPr>
              <a:t>Calendar</a:t>
            </a:r>
            <a:endParaRPr lang="en-AU" sz="1600" b="1" dirty="0">
              <a:latin typeface="Gulim" pitchFamily="34" charset="-127"/>
              <a:ea typeface="Gulim" pitchFamily="34" charset="-127"/>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347864"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5" name="Rectangle 4"/>
          <p:cNvSpPr/>
          <p:nvPr/>
        </p:nvSpPr>
        <p:spPr>
          <a:xfrm>
            <a:off x="0" y="404664"/>
            <a:ext cx="3347864" cy="4046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latin typeface="Gulim" pitchFamily="34" charset="-127"/>
                <a:ea typeface="Gulim" pitchFamily="34" charset="-127"/>
              </a:rPr>
              <a:t>Chat</a:t>
            </a:r>
            <a:endParaRPr lang="fr-FR" b="1" dirty="0">
              <a:latin typeface="Gulim" pitchFamily="34" charset="-127"/>
              <a:ea typeface="Gulim" pitchFamily="34" charset="-127"/>
            </a:endParaRPr>
          </a:p>
        </p:txBody>
      </p:sp>
      <p:sp>
        <p:nvSpPr>
          <p:cNvPr id="81" name="Rectangle 52"/>
          <p:cNvSpPr/>
          <p:nvPr/>
        </p:nvSpPr>
        <p:spPr>
          <a:xfrm>
            <a:off x="3419872" y="0"/>
            <a:ext cx="1872208" cy="83671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pPr>
            <a:r>
              <a:rPr lang="fr-FR" b="1" dirty="0" smtClean="0">
                <a:latin typeface="Gulim" pitchFamily="34" charset="-127"/>
                <a:ea typeface="Gulim" pitchFamily="34" charset="-127"/>
              </a:rPr>
              <a:t>Docs</a:t>
            </a:r>
            <a:endParaRPr lang="fr-FR" b="1" dirty="0">
              <a:latin typeface="Gulim" pitchFamily="34" charset="-127"/>
              <a:ea typeface="Gulim" pitchFamily="34" charset="-127"/>
            </a:endParaRPr>
          </a:p>
        </p:txBody>
      </p:sp>
      <p:sp>
        <p:nvSpPr>
          <p:cNvPr id="82" name="Rectangle 52"/>
          <p:cNvSpPr/>
          <p:nvPr/>
        </p:nvSpPr>
        <p:spPr>
          <a:xfrm>
            <a:off x="7308304" y="0"/>
            <a:ext cx="1872208" cy="836712"/>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fr-FR" sz="2000" b="1" dirty="0" smtClean="0">
                <a:latin typeface="Gulim" pitchFamily="34" charset="-127"/>
                <a:ea typeface="Gulim" pitchFamily="34" charset="-127"/>
              </a:rPr>
              <a:t>Sketch</a:t>
            </a:r>
            <a:endParaRPr lang="fr-FR" sz="2000" b="1" dirty="0">
              <a:latin typeface="Gulim" pitchFamily="34" charset="-127"/>
              <a:ea typeface="Gulim" pitchFamily="34" charset="-127"/>
            </a:endParaRPr>
          </a:p>
        </p:txBody>
      </p:sp>
      <p:sp>
        <p:nvSpPr>
          <p:cNvPr id="84" name="Rectangle 52"/>
          <p:cNvSpPr/>
          <p:nvPr/>
        </p:nvSpPr>
        <p:spPr>
          <a:xfrm>
            <a:off x="5292080" y="0"/>
            <a:ext cx="1944216" cy="836712"/>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fr-FR" sz="2000" b="1" dirty="0" smtClean="0">
                <a:latin typeface="Gulim" pitchFamily="34" charset="-127"/>
                <a:ea typeface="Gulim" pitchFamily="34" charset="-127"/>
                <a:hlinkClick r:id="rId2" action="ppaction://hlinksldjump"/>
              </a:rPr>
              <a:t>Edit</a:t>
            </a:r>
            <a:endParaRPr lang="fr-FR" sz="2000" b="1" dirty="0">
              <a:latin typeface="Gulim" pitchFamily="34" charset="-127"/>
              <a:ea typeface="Gulim" pitchFamily="34" charset="-127"/>
            </a:endParaRPr>
          </a:p>
        </p:txBody>
      </p:sp>
      <p:sp>
        <p:nvSpPr>
          <p:cNvPr id="87" name="Rectangle 3"/>
          <p:cNvSpPr/>
          <p:nvPr/>
        </p:nvSpPr>
        <p:spPr>
          <a:xfrm>
            <a:off x="3347864" y="836712"/>
            <a:ext cx="5796136" cy="60212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pic>
        <p:nvPicPr>
          <p:cNvPr id="89" name="Picture 2" descr="http://www.rw-designer.com/rsrc/vista-folder-32.png"/>
          <p:cNvPicPr>
            <a:picLocks noChangeAspect="1" noChangeArrowheads="1"/>
          </p:cNvPicPr>
          <p:nvPr/>
        </p:nvPicPr>
        <p:blipFill>
          <a:blip r:embed="rId3" cstate="print"/>
          <a:srcRect l="59293" t="79733" r="24031"/>
          <a:stretch>
            <a:fillRect/>
          </a:stretch>
        </p:blipFill>
        <p:spPr bwMode="auto">
          <a:xfrm>
            <a:off x="3707904" y="1052736"/>
            <a:ext cx="648072" cy="494184"/>
          </a:xfrm>
          <a:prstGeom prst="rect">
            <a:avLst/>
          </a:prstGeom>
          <a:noFill/>
        </p:spPr>
      </p:pic>
      <p:pic>
        <p:nvPicPr>
          <p:cNvPr id="90" name="Picture 2" descr="http://www.rw-designer.com/rsrc/vista-folder-32.png"/>
          <p:cNvPicPr>
            <a:picLocks noChangeAspect="1" noChangeArrowheads="1"/>
          </p:cNvPicPr>
          <p:nvPr/>
        </p:nvPicPr>
        <p:blipFill>
          <a:blip r:embed="rId3" cstate="print"/>
          <a:srcRect l="59293" t="79733" r="24031"/>
          <a:stretch>
            <a:fillRect/>
          </a:stretch>
        </p:blipFill>
        <p:spPr bwMode="auto">
          <a:xfrm>
            <a:off x="3707904" y="1772816"/>
            <a:ext cx="648072" cy="494184"/>
          </a:xfrm>
          <a:prstGeom prst="rect">
            <a:avLst/>
          </a:prstGeom>
          <a:noFill/>
        </p:spPr>
      </p:pic>
      <p:sp>
        <p:nvSpPr>
          <p:cNvPr id="91" name="CaixaDeTexto 90"/>
          <p:cNvSpPr txBox="1"/>
          <p:nvPr/>
        </p:nvSpPr>
        <p:spPr>
          <a:xfrm>
            <a:off x="4499992" y="1124744"/>
            <a:ext cx="2808312" cy="369332"/>
          </a:xfrm>
          <a:prstGeom prst="rect">
            <a:avLst/>
          </a:prstGeom>
          <a:noFill/>
        </p:spPr>
        <p:txBody>
          <a:bodyPr wrap="square" rtlCol="0">
            <a:spAutoFit/>
          </a:bodyPr>
          <a:lstStyle/>
          <a:p>
            <a:r>
              <a:rPr lang="pt-PT" dirty="0" smtClean="0"/>
              <a:t>Blog</a:t>
            </a:r>
            <a:endParaRPr lang="pt-PT" dirty="0"/>
          </a:p>
        </p:txBody>
      </p:sp>
      <p:sp>
        <p:nvSpPr>
          <p:cNvPr id="92" name="CaixaDeTexto 91"/>
          <p:cNvSpPr txBox="1"/>
          <p:nvPr/>
        </p:nvSpPr>
        <p:spPr>
          <a:xfrm>
            <a:off x="4572000" y="1844824"/>
            <a:ext cx="2808312" cy="369332"/>
          </a:xfrm>
          <a:prstGeom prst="rect">
            <a:avLst/>
          </a:prstGeom>
          <a:noFill/>
        </p:spPr>
        <p:txBody>
          <a:bodyPr wrap="square" rtlCol="0">
            <a:spAutoFit/>
          </a:bodyPr>
          <a:lstStyle/>
          <a:p>
            <a:r>
              <a:rPr lang="pt-PT" dirty="0" smtClean="0"/>
              <a:t>SWOT </a:t>
            </a:r>
            <a:r>
              <a:rPr lang="en-HK" dirty="0" smtClean="0"/>
              <a:t>Analysis</a:t>
            </a:r>
            <a:endParaRPr lang="en-HK" dirty="0"/>
          </a:p>
        </p:txBody>
      </p:sp>
      <p:pic>
        <p:nvPicPr>
          <p:cNvPr id="93" name="Picture 2" descr="http://www.rw-designer.com/rsrc/vista-folder-32.png">
            <a:hlinkClick r:id="rId4" action="ppaction://hlinksldjump"/>
          </p:cNvPr>
          <p:cNvPicPr>
            <a:picLocks noChangeAspect="1" noChangeArrowheads="1"/>
          </p:cNvPicPr>
          <p:nvPr/>
        </p:nvPicPr>
        <p:blipFill>
          <a:blip r:embed="rId3" cstate="print"/>
          <a:srcRect l="59293" t="79733" r="24031"/>
          <a:stretch>
            <a:fillRect/>
          </a:stretch>
        </p:blipFill>
        <p:spPr bwMode="auto">
          <a:xfrm>
            <a:off x="3707904" y="2564904"/>
            <a:ext cx="648072" cy="494184"/>
          </a:xfrm>
          <a:prstGeom prst="rect">
            <a:avLst/>
          </a:prstGeom>
          <a:noFill/>
        </p:spPr>
      </p:pic>
      <p:sp>
        <p:nvSpPr>
          <p:cNvPr id="94" name="CaixaDeTexto 93"/>
          <p:cNvSpPr txBox="1"/>
          <p:nvPr/>
        </p:nvSpPr>
        <p:spPr>
          <a:xfrm>
            <a:off x="4572000" y="2636912"/>
            <a:ext cx="2808312" cy="369332"/>
          </a:xfrm>
          <a:prstGeom prst="rect">
            <a:avLst/>
          </a:prstGeom>
          <a:noFill/>
        </p:spPr>
        <p:txBody>
          <a:bodyPr wrap="square" rtlCol="0">
            <a:spAutoFit/>
          </a:bodyPr>
          <a:lstStyle/>
          <a:p>
            <a:r>
              <a:rPr lang="pt-PT" dirty="0" err="1" smtClean="0"/>
              <a:t>Lessons</a:t>
            </a:r>
            <a:r>
              <a:rPr lang="pt-PT" dirty="0" smtClean="0"/>
              <a:t> </a:t>
            </a:r>
            <a:r>
              <a:rPr lang="pt-PT" dirty="0" err="1" smtClean="0"/>
              <a:t>Learned</a:t>
            </a:r>
            <a:endParaRPr lang="en-HK" dirty="0"/>
          </a:p>
        </p:txBody>
      </p:sp>
      <p:sp>
        <p:nvSpPr>
          <p:cNvPr id="30" name="Rectângulo 29"/>
          <p:cNvSpPr/>
          <p:nvPr/>
        </p:nvSpPr>
        <p:spPr>
          <a:xfrm>
            <a:off x="5004048" y="3140968"/>
            <a:ext cx="3600400" cy="36004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31" name="Picture 2" descr="http://www.dailyblogging.org/wp-content/uploads/2010/07/microsoftword.png"/>
          <p:cNvPicPr>
            <a:picLocks noChangeAspect="1" noChangeArrowheads="1"/>
          </p:cNvPicPr>
          <p:nvPr/>
        </p:nvPicPr>
        <p:blipFill>
          <a:blip r:embed="rId5" cstate="print"/>
          <a:srcRect/>
          <a:stretch>
            <a:fillRect/>
          </a:stretch>
        </p:blipFill>
        <p:spPr bwMode="auto">
          <a:xfrm>
            <a:off x="5076056" y="3140968"/>
            <a:ext cx="360040" cy="360040"/>
          </a:xfrm>
          <a:prstGeom prst="rect">
            <a:avLst/>
          </a:prstGeom>
          <a:noFill/>
        </p:spPr>
      </p:pic>
      <p:sp>
        <p:nvSpPr>
          <p:cNvPr id="32" name="CaixaDeTexto 31"/>
          <p:cNvSpPr txBox="1"/>
          <p:nvPr/>
        </p:nvSpPr>
        <p:spPr>
          <a:xfrm>
            <a:off x="5508104" y="3140968"/>
            <a:ext cx="3312368" cy="369332"/>
          </a:xfrm>
          <a:prstGeom prst="rect">
            <a:avLst/>
          </a:prstGeom>
          <a:noFill/>
        </p:spPr>
        <p:txBody>
          <a:bodyPr wrap="square" rtlCol="0">
            <a:spAutoFit/>
          </a:bodyPr>
          <a:lstStyle/>
          <a:p>
            <a:r>
              <a:rPr lang="pt-PT" dirty="0" err="1" smtClean="0"/>
              <a:t>Lessons</a:t>
            </a:r>
            <a:r>
              <a:rPr lang="pt-PT" dirty="0" smtClean="0"/>
              <a:t> </a:t>
            </a:r>
            <a:r>
              <a:rPr lang="pt-PT" dirty="0" err="1" smtClean="0"/>
              <a:t>Learned</a:t>
            </a:r>
            <a:r>
              <a:rPr lang="pt-PT" dirty="0" smtClean="0"/>
              <a:t> – </a:t>
            </a:r>
            <a:r>
              <a:rPr lang="pt-PT" dirty="0" err="1" smtClean="0"/>
              <a:t>week</a:t>
            </a:r>
            <a:r>
              <a:rPr lang="pt-PT" dirty="0" smtClean="0"/>
              <a:t> 4.docs</a:t>
            </a:r>
            <a:endParaRPr lang="en-HK" dirty="0"/>
          </a:p>
        </p:txBody>
      </p:sp>
      <p:sp>
        <p:nvSpPr>
          <p:cNvPr id="33" name="ZoneTexte 5"/>
          <p:cNvSpPr txBox="1"/>
          <p:nvPr/>
        </p:nvSpPr>
        <p:spPr>
          <a:xfrm>
            <a:off x="179512" y="1484784"/>
            <a:ext cx="1656184" cy="369332"/>
          </a:xfrm>
          <a:prstGeom prst="rect">
            <a:avLst/>
          </a:prstGeom>
          <a:noFill/>
        </p:spPr>
        <p:txBody>
          <a:bodyPr wrap="square" rtlCol="0">
            <a:spAutoFit/>
          </a:bodyPr>
          <a:lstStyle/>
          <a:p>
            <a:r>
              <a:rPr lang="fr-FR" b="1" dirty="0" smtClean="0"/>
              <a:t>Ana:</a:t>
            </a:r>
            <a:endParaRPr lang="fr-FR" b="1" dirty="0"/>
          </a:p>
        </p:txBody>
      </p:sp>
      <p:sp>
        <p:nvSpPr>
          <p:cNvPr id="36" name="ZoneTexte 9"/>
          <p:cNvSpPr txBox="1"/>
          <p:nvPr/>
        </p:nvSpPr>
        <p:spPr>
          <a:xfrm>
            <a:off x="179512" y="3789040"/>
            <a:ext cx="1224136" cy="369332"/>
          </a:xfrm>
          <a:prstGeom prst="rect">
            <a:avLst/>
          </a:prstGeom>
          <a:noFill/>
        </p:spPr>
        <p:txBody>
          <a:bodyPr wrap="square" rtlCol="0">
            <a:spAutoFit/>
          </a:bodyPr>
          <a:lstStyle/>
          <a:p>
            <a:r>
              <a:rPr lang="fr-FR" b="1" dirty="0" smtClean="0"/>
              <a:t>Clémence</a:t>
            </a:r>
            <a:r>
              <a:rPr lang="fr-FR" dirty="0" smtClean="0"/>
              <a:t>:</a:t>
            </a:r>
            <a:endParaRPr lang="fr-FR" dirty="0"/>
          </a:p>
        </p:txBody>
      </p:sp>
      <p:sp>
        <p:nvSpPr>
          <p:cNvPr id="37" name="Rectângulo 36"/>
          <p:cNvSpPr/>
          <p:nvPr/>
        </p:nvSpPr>
        <p:spPr>
          <a:xfrm>
            <a:off x="35496" y="0"/>
            <a:ext cx="720080" cy="3772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pPr>
            <a:r>
              <a:rPr lang="pt-PT" sz="1100" b="1" dirty="0" smtClean="0">
                <a:solidFill>
                  <a:schemeClr val="tx1"/>
                </a:solidFill>
                <a:ea typeface="Gulim" pitchFamily="34" charset="-127"/>
                <a:hlinkClick r:id="rId6" action="ppaction://hlinksldjump"/>
              </a:rPr>
              <a:t>Week 4</a:t>
            </a:r>
            <a:endParaRPr lang="pt-PT" sz="1100" b="1" dirty="0" smtClean="0">
              <a:solidFill>
                <a:schemeClr val="tx1"/>
              </a:solidFill>
              <a:ea typeface="Gulim" pitchFamily="34" charset="-127"/>
            </a:endParaRPr>
          </a:p>
        </p:txBody>
      </p:sp>
      <p:sp>
        <p:nvSpPr>
          <p:cNvPr id="39" name="Rectangle à coins arrondis 6"/>
          <p:cNvSpPr/>
          <p:nvPr/>
        </p:nvSpPr>
        <p:spPr>
          <a:xfrm>
            <a:off x="539552" y="1988840"/>
            <a:ext cx="2664296" cy="1656184"/>
          </a:xfrm>
          <a:prstGeom prst="wedgeRoundRectCallout">
            <a:avLst>
              <a:gd name="adj1" fmla="val -37156"/>
              <a:gd name="adj2" fmla="val -6440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fr-FR" sz="1600" dirty="0" smtClean="0"/>
          </a:p>
          <a:p>
            <a:r>
              <a:rPr lang="fr-FR" sz="1600" dirty="0" smtClean="0"/>
              <a:t>Hey, I </a:t>
            </a:r>
            <a:r>
              <a:rPr lang="fr-FR" sz="1600" dirty="0" err="1" smtClean="0"/>
              <a:t>just</a:t>
            </a:r>
            <a:r>
              <a:rPr lang="fr-FR" sz="1600" dirty="0" smtClean="0"/>
              <a:t> </a:t>
            </a:r>
            <a:r>
              <a:rPr lang="fr-FR" sz="1600" dirty="0" err="1" smtClean="0"/>
              <a:t>finnished</a:t>
            </a:r>
            <a:r>
              <a:rPr lang="fr-FR" sz="1600" dirty="0" smtClean="0"/>
              <a:t> the </a:t>
            </a:r>
            <a:r>
              <a:rPr lang="fr-FR" sz="1600" dirty="0" err="1" smtClean="0"/>
              <a:t>Lessons</a:t>
            </a:r>
            <a:r>
              <a:rPr lang="fr-FR" sz="1600" dirty="0" smtClean="0"/>
              <a:t> </a:t>
            </a:r>
            <a:r>
              <a:rPr lang="fr-FR" sz="1600" dirty="0" err="1" smtClean="0"/>
              <a:t>Learned</a:t>
            </a:r>
            <a:r>
              <a:rPr lang="fr-FR" sz="1600" dirty="0" smtClean="0"/>
              <a:t> for </a:t>
            </a:r>
            <a:r>
              <a:rPr lang="fr-FR" sz="1600" dirty="0" err="1" smtClean="0"/>
              <a:t>this</a:t>
            </a:r>
            <a:r>
              <a:rPr lang="fr-FR" sz="1600" dirty="0" smtClean="0"/>
              <a:t> </a:t>
            </a:r>
            <a:r>
              <a:rPr lang="fr-FR" sz="1600" dirty="0" err="1" smtClean="0"/>
              <a:t>week</a:t>
            </a:r>
            <a:r>
              <a:rPr lang="fr-FR" sz="1600" dirty="0" smtClean="0"/>
              <a:t>, </a:t>
            </a:r>
            <a:r>
              <a:rPr lang="fr-FR" sz="1600" dirty="0" err="1" smtClean="0"/>
              <a:t>can</a:t>
            </a:r>
            <a:r>
              <a:rPr lang="fr-FR" sz="1600" dirty="0" smtClean="0"/>
              <a:t> </a:t>
            </a:r>
            <a:r>
              <a:rPr lang="fr-FR" sz="1600" dirty="0" err="1" smtClean="0"/>
              <a:t>you</a:t>
            </a:r>
            <a:r>
              <a:rPr lang="fr-FR" sz="1600" dirty="0" smtClean="0"/>
              <a:t> </a:t>
            </a:r>
            <a:r>
              <a:rPr lang="fr-FR" sz="1600" dirty="0" err="1" smtClean="0"/>
              <a:t>give</a:t>
            </a:r>
            <a:r>
              <a:rPr lang="fr-FR" sz="1600" dirty="0" smtClean="0"/>
              <a:t> feedback </a:t>
            </a:r>
            <a:r>
              <a:rPr lang="fr-FR" sz="1600" dirty="0" err="1" smtClean="0"/>
              <a:t>before</a:t>
            </a:r>
            <a:r>
              <a:rPr lang="fr-FR" sz="1600" dirty="0" smtClean="0"/>
              <a:t> </a:t>
            </a:r>
            <a:r>
              <a:rPr lang="fr-FR" sz="1600" dirty="0" err="1" smtClean="0"/>
              <a:t>posting</a:t>
            </a:r>
            <a:r>
              <a:rPr lang="fr-FR" sz="1600" dirty="0" smtClean="0"/>
              <a:t> on the blog? </a:t>
            </a:r>
            <a:r>
              <a:rPr lang="fr-FR" sz="1600" dirty="0" err="1" smtClean="0"/>
              <a:t>Thanks</a:t>
            </a:r>
            <a:r>
              <a:rPr lang="fr-FR" sz="1600" dirty="0" smtClean="0"/>
              <a:t> a lot </a:t>
            </a:r>
            <a:r>
              <a:rPr lang="fr-FR" sz="1600" dirty="0" smtClean="0">
                <a:sym typeface="Wingdings" pitchFamily="2" charset="2"/>
              </a:rPr>
              <a:t></a:t>
            </a:r>
          </a:p>
          <a:p>
            <a:r>
              <a:rPr lang="fr-FR" sz="1200" i="1" dirty="0" smtClean="0"/>
              <a:t>	</a:t>
            </a:r>
            <a:r>
              <a:rPr lang="fr-FR" sz="1200" i="1" dirty="0" err="1" smtClean="0"/>
              <a:t>Seen</a:t>
            </a:r>
            <a:r>
              <a:rPr lang="fr-FR" sz="1200" i="1" dirty="0" smtClean="0"/>
              <a:t> </a:t>
            </a:r>
            <a:r>
              <a:rPr lang="fr-FR" sz="1200" i="1" dirty="0" err="1" smtClean="0"/>
              <a:t>at</a:t>
            </a:r>
            <a:r>
              <a:rPr lang="fr-FR" sz="1200" i="1" dirty="0" smtClean="0"/>
              <a:t> 1:00pm</a:t>
            </a:r>
            <a:endParaRPr lang="fr-FR" sz="1600" i="1" dirty="0" smtClean="0"/>
          </a:p>
          <a:p>
            <a:endParaRPr lang="fr-FR" sz="1600" dirty="0"/>
          </a:p>
        </p:txBody>
      </p:sp>
      <p:sp>
        <p:nvSpPr>
          <p:cNvPr id="40" name="Rectangle à coins arrondis 8"/>
          <p:cNvSpPr/>
          <p:nvPr/>
        </p:nvSpPr>
        <p:spPr>
          <a:xfrm>
            <a:off x="251520" y="4437112"/>
            <a:ext cx="2592288" cy="792088"/>
          </a:xfrm>
          <a:prstGeom prst="wedgeRoundRectCallout">
            <a:avLst>
              <a:gd name="adj1" fmla="val -36922"/>
              <a:gd name="adj2" fmla="val -7816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1600" dirty="0" smtClean="0"/>
              <a:t>Sure! </a:t>
            </a:r>
            <a:r>
              <a:rPr lang="fr-FR" sz="1600" dirty="0" err="1" smtClean="0"/>
              <a:t>Going</a:t>
            </a:r>
            <a:r>
              <a:rPr lang="fr-FR" sz="1600" dirty="0" smtClean="0"/>
              <a:t> to check </a:t>
            </a:r>
            <a:r>
              <a:rPr lang="fr-FR" sz="1600" dirty="0" err="1" smtClean="0"/>
              <a:t>now</a:t>
            </a:r>
            <a:r>
              <a:rPr lang="fr-FR" sz="1600" dirty="0" smtClean="0"/>
              <a:t>, </a:t>
            </a:r>
            <a:r>
              <a:rPr lang="fr-FR" sz="1600" dirty="0" err="1" smtClean="0"/>
              <a:t>give</a:t>
            </a:r>
            <a:r>
              <a:rPr lang="fr-FR" sz="1600" dirty="0" smtClean="0"/>
              <a:t> me a min.</a:t>
            </a:r>
          </a:p>
          <a:p>
            <a:r>
              <a:rPr lang="fr-FR" sz="1200" dirty="0" smtClean="0"/>
              <a:t>                                  </a:t>
            </a:r>
            <a:r>
              <a:rPr lang="fr-FR" sz="1200" dirty="0" err="1" smtClean="0"/>
              <a:t>Seen</a:t>
            </a:r>
            <a:r>
              <a:rPr lang="fr-FR" sz="1200" dirty="0" smtClean="0"/>
              <a:t> </a:t>
            </a:r>
            <a:r>
              <a:rPr lang="fr-FR" sz="1200" dirty="0" err="1" smtClean="0"/>
              <a:t>at</a:t>
            </a:r>
            <a:r>
              <a:rPr lang="fr-FR" sz="1200" dirty="0" smtClean="0"/>
              <a:t> 1:01pm</a:t>
            </a:r>
            <a:endParaRPr lang="fr-FR" sz="1200" dirty="0"/>
          </a:p>
        </p:txBody>
      </p:sp>
      <p:sp>
        <p:nvSpPr>
          <p:cNvPr id="35" name="Rectangle 10"/>
          <p:cNvSpPr/>
          <p:nvPr/>
        </p:nvSpPr>
        <p:spPr>
          <a:xfrm>
            <a:off x="0" y="5373216"/>
            <a:ext cx="3347864" cy="9087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41" name="Picture 2"/>
          <p:cNvPicPr>
            <a:picLocks noGrp="1" noChangeAspect="1" noChangeArrowheads="1"/>
          </p:cNvPicPr>
          <p:nvPr>
            <p:ph idx="1"/>
          </p:nvPr>
        </p:nvPicPr>
        <p:blipFill>
          <a:blip r:embed="rId7" cstate="print"/>
          <a:srcRect l="18693" t="16542" r="45527" b="18227"/>
          <a:stretch>
            <a:fillRect/>
          </a:stretch>
        </p:blipFill>
        <p:spPr bwMode="auto">
          <a:xfrm>
            <a:off x="755576" y="5373216"/>
            <a:ext cx="886557" cy="908720"/>
          </a:xfrm>
          <a:prstGeom prst="rect">
            <a:avLst/>
          </a:prstGeom>
          <a:noFill/>
          <a:ln w="9525">
            <a:noFill/>
            <a:miter lim="800000"/>
            <a:headEnd/>
            <a:tailEnd/>
          </a:ln>
        </p:spPr>
      </p:pic>
      <p:pic>
        <p:nvPicPr>
          <p:cNvPr id="42" name="Picture 3"/>
          <p:cNvPicPr>
            <a:picLocks noChangeAspect="1" noChangeArrowheads="1"/>
          </p:cNvPicPr>
          <p:nvPr/>
        </p:nvPicPr>
        <p:blipFill>
          <a:blip r:embed="rId8" cstate="print"/>
          <a:srcRect l="26328" t="32702" r="56994" b="33266"/>
          <a:stretch>
            <a:fillRect/>
          </a:stretch>
        </p:blipFill>
        <p:spPr bwMode="auto">
          <a:xfrm>
            <a:off x="0" y="5373216"/>
            <a:ext cx="792088" cy="908720"/>
          </a:xfrm>
          <a:prstGeom prst="rect">
            <a:avLst/>
          </a:prstGeom>
          <a:noFill/>
          <a:ln w="9525">
            <a:noFill/>
            <a:miter lim="800000"/>
            <a:headEnd/>
            <a:tailEnd/>
          </a:ln>
        </p:spPr>
      </p:pic>
      <p:sp>
        <p:nvSpPr>
          <p:cNvPr id="43" name="Rectangle 13"/>
          <p:cNvSpPr/>
          <p:nvPr/>
        </p:nvSpPr>
        <p:spPr>
          <a:xfrm>
            <a:off x="1619672" y="5373216"/>
            <a:ext cx="864096" cy="908720"/>
          </a:xfrm>
          <a:prstGeom prst="rect">
            <a:avLst/>
          </a:prstGeom>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cxnSp>
        <p:nvCxnSpPr>
          <p:cNvPr id="44" name="Connecteur droit 17"/>
          <p:cNvCxnSpPr/>
          <p:nvPr/>
        </p:nvCxnSpPr>
        <p:spPr>
          <a:xfrm>
            <a:off x="2051720" y="5589240"/>
            <a:ext cx="0" cy="432048"/>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45" name="Connecteur droit 19"/>
          <p:cNvCxnSpPr/>
          <p:nvPr/>
        </p:nvCxnSpPr>
        <p:spPr>
          <a:xfrm>
            <a:off x="1835696" y="5805264"/>
            <a:ext cx="43204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46" name="Rectangle 61"/>
          <p:cNvSpPr/>
          <p:nvPr/>
        </p:nvSpPr>
        <p:spPr>
          <a:xfrm>
            <a:off x="0" y="6336704"/>
            <a:ext cx="9144000" cy="548680"/>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spcBef>
                <a:spcPct val="0"/>
              </a:spcBef>
            </a:pPr>
            <a:endParaRPr lang="fr-FR" sz="1400" dirty="0">
              <a:solidFill>
                <a:schemeClr val="tx1"/>
              </a:solidFill>
              <a:latin typeface="Gulim" pitchFamily="34" charset="-127"/>
              <a:ea typeface="Gulim" pitchFamily="34" charset="-127"/>
            </a:endParaRPr>
          </a:p>
        </p:txBody>
      </p:sp>
      <p:grpSp>
        <p:nvGrpSpPr>
          <p:cNvPr id="47" name="Grupo 6"/>
          <p:cNvGrpSpPr/>
          <p:nvPr/>
        </p:nvGrpSpPr>
        <p:grpSpPr>
          <a:xfrm>
            <a:off x="467544" y="6460178"/>
            <a:ext cx="432361" cy="310906"/>
            <a:chOff x="8269290" y="-495843"/>
            <a:chExt cx="627321" cy="467832"/>
          </a:xfrm>
        </p:grpSpPr>
        <p:pic>
          <p:nvPicPr>
            <p:cNvPr id="48" name="Picture 2" descr="http://tctechcrunch2011.files.wordpress.com/2013/03/cloud_icon_all.png?w=346"/>
            <p:cNvPicPr>
              <a:picLocks noChangeAspect="1" noChangeArrowheads="1"/>
            </p:cNvPicPr>
            <p:nvPr/>
          </p:nvPicPr>
          <p:blipFill rotWithShape="1">
            <a:blip r:embed="rId9" cstate="print">
              <a:clrChange>
                <a:clrFrom>
                  <a:srgbClr val="FFFEFF"/>
                </a:clrFrom>
                <a:clrTo>
                  <a:srgbClr val="FFFEFF">
                    <a:alpha val="0"/>
                  </a:srgbClr>
                </a:clrTo>
              </a:clrChange>
              <a:extLst>
                <a:ext uri="{28A0092B-C50C-407E-A947-70E740481C1C}">
                  <a14:useLocalDpi xmlns:a14="http://schemas.microsoft.com/office/drawing/2010/main" xmlns="" val="0"/>
                </a:ext>
              </a:extLst>
            </a:blip>
            <a:srcRect l="27721" t="5471" r="53244" b="80333"/>
            <a:stretch/>
          </p:blipFill>
          <p:spPr bwMode="auto">
            <a:xfrm>
              <a:off x="8269290" y="-495843"/>
              <a:ext cx="627321" cy="467832"/>
            </a:xfrm>
            <a:prstGeom prst="rect">
              <a:avLst/>
            </a:prstGeom>
            <a:noFill/>
            <a:extLst>
              <a:ext uri="{909E8E84-426E-40DD-AFC4-6F175D3DCCD1}">
                <a14:hiddenFill xmlns:a14="http://schemas.microsoft.com/office/drawing/2010/main" xmlns="">
                  <a:solidFill>
                    <a:srgbClr val="FFFFFF"/>
                  </a:solidFill>
                </a14:hiddenFill>
              </a:ext>
            </a:extLst>
          </p:spPr>
        </p:pic>
        <p:sp>
          <p:nvSpPr>
            <p:cNvPr id="49" name="Rectángulo 8"/>
            <p:cNvSpPr/>
            <p:nvPr/>
          </p:nvSpPr>
          <p:spPr>
            <a:xfrm>
              <a:off x="8542372" y="-441235"/>
              <a:ext cx="213869" cy="210094"/>
            </a:xfrm>
            <a:prstGeom prst="rect">
              <a:avLst/>
            </a:prstGeom>
            <a:solidFill>
              <a:srgbClr val="94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50" name="Picture 6" descr="https://encrypted-tbn3.gstatic.com/images?q=tbn:ANd9GcSpFxh93vHSvERIuWSu02JJR8HPz2ViYPNuIEbJUmCw6fFjWU8oPVu3jZAt"/>
          <p:cNvPicPr>
            <a:picLocks noChangeAspect="1" noChangeArrowheads="1"/>
          </p:cNvPicPr>
          <p:nvPr/>
        </p:nvPicPr>
        <p:blipFill>
          <a:blip r:embed="rId10" cstate="print">
            <a:clrChange>
              <a:clrFrom>
                <a:srgbClr val="FFFFFF"/>
              </a:clrFrom>
              <a:clrTo>
                <a:srgbClr val="FFFFFF">
                  <a:alpha val="0"/>
                </a:srgbClr>
              </a:clrTo>
            </a:clrChange>
            <a:extLst>
              <a:ext uri="{BEBA8EAE-BF5A-486C-A8C5-ECC9F3942E4B}">
                <a14:imgProps xmlns:a14="http://schemas.microsoft.com/office/drawing/2010/main" xmlns="">
                  <a14:imgLayer r:embed="rId11">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2813588" y="6468060"/>
            <a:ext cx="410509" cy="377177"/>
          </a:xfrm>
          <a:prstGeom prst="rect">
            <a:avLst/>
          </a:prstGeom>
          <a:noFill/>
          <a:extLst>
            <a:ext uri="{909E8E84-426E-40DD-AFC4-6F175D3DCCD1}">
              <a14:hiddenFill xmlns:a14="http://schemas.microsoft.com/office/drawing/2010/main" xmlns="">
                <a:solidFill>
                  <a:srgbClr val="FFFFFF"/>
                </a:solidFill>
              </a14:hiddenFill>
            </a:ext>
          </a:extLst>
        </p:spPr>
      </p:pic>
      <p:pic>
        <p:nvPicPr>
          <p:cNvPr id="51" name="Picture 2" descr="http://tctechcrunch2011.files.wordpress.com/2013/03/cloud_icon_all.png?w=346"/>
          <p:cNvPicPr>
            <a:picLocks noChangeAspect="1" noChangeArrowheads="1"/>
          </p:cNvPicPr>
          <p:nvPr/>
        </p:nvPicPr>
        <p:blipFill rotWithShape="1">
          <a:blip r:embed="rId9" cstate="print">
            <a:clrChange>
              <a:clrFrom>
                <a:srgbClr val="FFFEFF"/>
              </a:clrFrom>
              <a:clrTo>
                <a:srgbClr val="FFFE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l="49500" t="78151" r="30820" b="8944"/>
          <a:stretch/>
        </p:blipFill>
        <p:spPr bwMode="auto">
          <a:xfrm>
            <a:off x="7450588" y="6460178"/>
            <a:ext cx="475817" cy="312011"/>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Imagen 11"/>
          <p:cNvPicPr>
            <a:picLocks noChangeAspect="1"/>
          </p:cNvPicPr>
          <p:nvPr/>
        </p:nvPicPr>
        <p:blipFill>
          <a:blip r:embed="rId12" cstate="print">
            <a:clrChange>
              <a:clrFrom>
                <a:srgbClr val="FFFFFF"/>
              </a:clrFrom>
              <a:clrTo>
                <a:srgbClr val="FFFFFF">
                  <a:alpha val="0"/>
                </a:srgbClr>
              </a:clrTo>
            </a:clrChange>
          </a:blip>
          <a:stretch>
            <a:fillRect/>
          </a:stretch>
        </p:blipFill>
        <p:spPr>
          <a:xfrm>
            <a:off x="5452898" y="6474769"/>
            <a:ext cx="419752" cy="298024"/>
          </a:xfrm>
          <a:prstGeom prst="rect">
            <a:avLst/>
          </a:prstGeom>
        </p:spPr>
      </p:pic>
      <p:sp>
        <p:nvSpPr>
          <p:cNvPr id="54" name="CuadroTexto 13"/>
          <p:cNvSpPr txBox="1"/>
          <p:nvPr/>
        </p:nvSpPr>
        <p:spPr>
          <a:xfrm>
            <a:off x="5814294" y="6438281"/>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Files</a:t>
            </a:r>
            <a:endParaRPr lang="en-AU" sz="1600" b="1" dirty="0">
              <a:solidFill>
                <a:srgbClr val="92D050"/>
              </a:solidFill>
              <a:latin typeface="Gulim" pitchFamily="34" charset="-127"/>
              <a:ea typeface="Gulim" pitchFamily="34" charset="-127"/>
            </a:endParaRPr>
          </a:p>
        </p:txBody>
      </p:sp>
      <p:sp>
        <p:nvSpPr>
          <p:cNvPr id="56" name="CuadroTexto 15"/>
          <p:cNvSpPr txBox="1"/>
          <p:nvPr/>
        </p:nvSpPr>
        <p:spPr>
          <a:xfrm>
            <a:off x="917449" y="6429156"/>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Chat</a:t>
            </a:r>
            <a:endParaRPr lang="en-AU" sz="1600" b="1" dirty="0">
              <a:solidFill>
                <a:srgbClr val="92D050"/>
              </a:solidFill>
              <a:latin typeface="Gulim" pitchFamily="34" charset="-127"/>
              <a:ea typeface="Gulim" pitchFamily="34" charset="-127"/>
            </a:endParaRPr>
          </a:p>
        </p:txBody>
      </p:sp>
      <p:sp>
        <p:nvSpPr>
          <p:cNvPr id="57" name="Rectângulo 56"/>
          <p:cNvSpPr/>
          <p:nvPr/>
        </p:nvSpPr>
        <p:spPr>
          <a:xfrm>
            <a:off x="1619672"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13" action="ppaction://hlinksldjump"/>
              </a:rPr>
              <a:t>Book Meeting</a:t>
            </a:r>
            <a:endParaRPr lang="pt-PT" sz="1100" dirty="0" smtClean="0">
              <a:solidFill>
                <a:schemeClr val="dk1"/>
              </a:solidFill>
            </a:endParaRPr>
          </a:p>
        </p:txBody>
      </p:sp>
      <p:sp>
        <p:nvSpPr>
          <p:cNvPr id="58" name="Rectângulo 57"/>
          <p:cNvSpPr/>
          <p:nvPr/>
        </p:nvSpPr>
        <p:spPr>
          <a:xfrm>
            <a:off x="2411760" y="0"/>
            <a:ext cx="936104"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14" action="ppaction://hlinksldjump"/>
              </a:rPr>
              <a:t>Task </a:t>
            </a:r>
            <a:r>
              <a:rPr lang="pt-PT" sz="1100" dirty="0" err="1" smtClean="0">
                <a:solidFill>
                  <a:schemeClr val="dk1"/>
                </a:solidFill>
                <a:hlinkClick r:id="rId14" action="ppaction://hlinksldjump"/>
              </a:rPr>
              <a:t>Allocation</a:t>
            </a:r>
            <a:endParaRPr lang="pt-PT" sz="1100" dirty="0" smtClean="0">
              <a:solidFill>
                <a:schemeClr val="dk1"/>
              </a:solidFill>
            </a:endParaRPr>
          </a:p>
        </p:txBody>
      </p:sp>
      <p:sp>
        <p:nvSpPr>
          <p:cNvPr id="59" name="Rectângulo 58"/>
          <p:cNvSpPr/>
          <p:nvPr/>
        </p:nvSpPr>
        <p:spPr>
          <a:xfrm>
            <a:off x="827584"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hlinkClick r:id="rId15" action="ppaction://hlinksldjump"/>
              </a:rPr>
              <a:t>Week 5</a:t>
            </a:r>
            <a:endParaRPr lang="pt-PT" sz="1100" dirty="0" smtClean="0"/>
          </a:p>
        </p:txBody>
      </p:sp>
      <p:sp>
        <p:nvSpPr>
          <p:cNvPr id="60" name="CuadroTexto 14"/>
          <p:cNvSpPr txBox="1"/>
          <p:nvPr/>
        </p:nvSpPr>
        <p:spPr>
          <a:xfrm>
            <a:off x="3194919" y="6432530"/>
            <a:ext cx="1558652" cy="338554"/>
          </a:xfrm>
          <a:prstGeom prst="rect">
            <a:avLst/>
          </a:prstGeom>
          <a:noFill/>
        </p:spPr>
        <p:txBody>
          <a:bodyPr wrap="square" rtlCol="0">
            <a:spAutoFit/>
          </a:bodyPr>
          <a:lstStyle/>
          <a:p>
            <a:r>
              <a:rPr lang="en-AU" sz="1600" b="1" dirty="0" smtClean="0">
                <a:latin typeface="Gulim" pitchFamily="34" charset="-127"/>
                <a:ea typeface="Gulim" pitchFamily="34" charset="-127"/>
                <a:hlinkClick r:id="rId13" action="ppaction://hlinksldjump"/>
              </a:rPr>
              <a:t>Calendar</a:t>
            </a:r>
            <a:endParaRPr lang="en-AU" sz="1600" b="1" dirty="0">
              <a:latin typeface="Gulim" pitchFamily="34" charset="-127"/>
              <a:ea typeface="Gulim" pitchFamily="34" charset="-127"/>
            </a:endParaRPr>
          </a:p>
        </p:txBody>
      </p:sp>
      <p:sp>
        <p:nvSpPr>
          <p:cNvPr id="61" name="CuadroTexto 12"/>
          <p:cNvSpPr txBox="1"/>
          <p:nvPr/>
        </p:nvSpPr>
        <p:spPr>
          <a:xfrm>
            <a:off x="7926405" y="6419648"/>
            <a:ext cx="1558652" cy="338554"/>
          </a:xfrm>
          <a:prstGeom prst="rect">
            <a:avLst/>
          </a:prstGeom>
          <a:noFill/>
        </p:spPr>
        <p:txBody>
          <a:bodyPr wrap="square" rtlCol="0">
            <a:spAutoFit/>
          </a:bodyPr>
          <a:lstStyle/>
          <a:p>
            <a:r>
              <a:rPr lang="en-AU" sz="1600" b="1" dirty="0">
                <a:latin typeface="Gulim" pitchFamily="34" charset="-127"/>
                <a:ea typeface="Gulim" pitchFamily="34" charset="-127"/>
                <a:hlinkClick r:id="rId16" action="ppaction://hlinksldjump"/>
              </a:rPr>
              <a:t>Tasks</a:t>
            </a:r>
            <a:endParaRPr lang="en-AU" sz="1600" b="1" dirty="0">
              <a:latin typeface="Gulim" pitchFamily="34" charset="-127"/>
              <a:ea typeface="Gulim" pitchFamily="34" charset="-127"/>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p:cNvPicPr>
            <a:picLocks noChangeAspect="1" noChangeArrowheads="1"/>
          </p:cNvPicPr>
          <p:nvPr/>
        </p:nvPicPr>
        <p:blipFill>
          <a:blip r:embed="rId2" cstate="print"/>
          <a:srcRect t="21454" b="8657"/>
          <a:stretch>
            <a:fillRect/>
          </a:stretch>
        </p:blipFill>
        <p:spPr bwMode="auto">
          <a:xfrm>
            <a:off x="3347864" y="1556792"/>
            <a:ext cx="5797593" cy="5301208"/>
          </a:xfrm>
          <a:prstGeom prst="rect">
            <a:avLst/>
          </a:prstGeom>
          <a:noFill/>
          <a:ln w="9525">
            <a:noFill/>
            <a:miter lim="800000"/>
            <a:headEnd/>
            <a:tailEnd/>
          </a:ln>
        </p:spPr>
      </p:pic>
      <p:sp>
        <p:nvSpPr>
          <p:cNvPr id="4" name="Rectangle 3"/>
          <p:cNvSpPr/>
          <p:nvPr/>
        </p:nvSpPr>
        <p:spPr>
          <a:xfrm>
            <a:off x="0" y="0"/>
            <a:ext cx="3347864"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5" name="Rectangle 4"/>
          <p:cNvSpPr/>
          <p:nvPr/>
        </p:nvSpPr>
        <p:spPr>
          <a:xfrm>
            <a:off x="0" y="404664"/>
            <a:ext cx="3347864" cy="4046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latin typeface="Gulim" pitchFamily="34" charset="-127"/>
                <a:ea typeface="Gulim" pitchFamily="34" charset="-127"/>
              </a:rPr>
              <a:t>Chat</a:t>
            </a:r>
            <a:endParaRPr lang="fr-FR" b="1" dirty="0">
              <a:latin typeface="Gulim" pitchFamily="34" charset="-127"/>
              <a:ea typeface="Gulim" pitchFamily="34" charset="-127"/>
            </a:endParaRPr>
          </a:p>
        </p:txBody>
      </p:sp>
      <p:sp>
        <p:nvSpPr>
          <p:cNvPr id="6" name="ZoneTexte 5"/>
          <p:cNvSpPr txBox="1"/>
          <p:nvPr/>
        </p:nvSpPr>
        <p:spPr>
          <a:xfrm>
            <a:off x="179512" y="1484784"/>
            <a:ext cx="1656184" cy="369332"/>
          </a:xfrm>
          <a:prstGeom prst="rect">
            <a:avLst/>
          </a:prstGeom>
          <a:noFill/>
        </p:spPr>
        <p:txBody>
          <a:bodyPr wrap="square" rtlCol="0">
            <a:spAutoFit/>
          </a:bodyPr>
          <a:lstStyle/>
          <a:p>
            <a:r>
              <a:rPr lang="fr-FR" b="1" dirty="0" smtClean="0"/>
              <a:t>Ana:</a:t>
            </a:r>
            <a:endParaRPr lang="fr-FR" b="1" dirty="0"/>
          </a:p>
        </p:txBody>
      </p:sp>
      <p:sp>
        <p:nvSpPr>
          <p:cNvPr id="7" name="Rectangle à coins arrondis 6"/>
          <p:cNvSpPr/>
          <p:nvPr/>
        </p:nvSpPr>
        <p:spPr>
          <a:xfrm>
            <a:off x="539552" y="1988840"/>
            <a:ext cx="2664296" cy="720080"/>
          </a:xfrm>
          <a:prstGeom prst="wedgeRoundRectCallout">
            <a:avLst>
              <a:gd name="adj1" fmla="val -37156"/>
              <a:gd name="adj2" fmla="val -7816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600" dirty="0" err="1" smtClean="0"/>
              <a:t>What</a:t>
            </a:r>
            <a:r>
              <a:rPr lang="fr-FR" sz="1600" dirty="0" smtClean="0"/>
              <a:t> do </a:t>
            </a:r>
            <a:r>
              <a:rPr lang="fr-FR" sz="1600" dirty="0" err="1" smtClean="0"/>
              <a:t>you</a:t>
            </a:r>
            <a:r>
              <a:rPr lang="fr-FR" sz="1600" dirty="0" smtClean="0"/>
              <a:t> </a:t>
            </a:r>
            <a:r>
              <a:rPr lang="fr-FR" sz="1600" dirty="0" err="1" smtClean="0"/>
              <a:t>think</a:t>
            </a:r>
            <a:r>
              <a:rPr lang="fr-FR" sz="1600" dirty="0" smtClean="0"/>
              <a:t> about the first sentence?</a:t>
            </a:r>
          </a:p>
          <a:p>
            <a:r>
              <a:rPr lang="fr-FR" sz="1200" dirty="0" smtClean="0"/>
              <a:t>                                    </a:t>
            </a:r>
            <a:r>
              <a:rPr lang="fr-FR" sz="1200" dirty="0" err="1" smtClean="0"/>
              <a:t>Seen</a:t>
            </a:r>
            <a:r>
              <a:rPr lang="fr-FR" sz="1200" dirty="0" smtClean="0"/>
              <a:t> </a:t>
            </a:r>
            <a:r>
              <a:rPr lang="fr-FR" sz="1200" dirty="0" err="1" smtClean="0"/>
              <a:t>at</a:t>
            </a:r>
            <a:r>
              <a:rPr lang="fr-FR" sz="1200" dirty="0" smtClean="0"/>
              <a:t> 1:10pm</a:t>
            </a:r>
            <a:endParaRPr lang="fr-FR" sz="1200" dirty="0"/>
          </a:p>
        </p:txBody>
      </p:sp>
      <p:sp>
        <p:nvSpPr>
          <p:cNvPr id="9" name="Rectangle à coins arrondis 8"/>
          <p:cNvSpPr/>
          <p:nvPr/>
        </p:nvSpPr>
        <p:spPr>
          <a:xfrm>
            <a:off x="251520" y="3573016"/>
            <a:ext cx="2592288" cy="648072"/>
          </a:xfrm>
          <a:prstGeom prst="wedgeRoundRectCallout">
            <a:avLst>
              <a:gd name="adj1" fmla="val -36922"/>
              <a:gd name="adj2" fmla="val -7816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1600" dirty="0" err="1" smtClean="0"/>
              <a:t>Ye</a:t>
            </a:r>
            <a:r>
              <a:rPr lang="fr-FR" sz="1600" dirty="0" smtClean="0"/>
              <a:t>… </a:t>
            </a:r>
            <a:r>
              <a:rPr lang="fr-FR" sz="1600" dirty="0" err="1" smtClean="0"/>
              <a:t>probably</a:t>
            </a:r>
            <a:r>
              <a:rPr lang="fr-FR" sz="1600" dirty="0" smtClean="0"/>
              <a:t> </a:t>
            </a:r>
            <a:r>
              <a:rPr lang="fr-FR" sz="1600" dirty="0" err="1" smtClean="0"/>
              <a:t>like</a:t>
            </a:r>
            <a:r>
              <a:rPr lang="fr-FR" sz="1600" dirty="0" smtClean="0"/>
              <a:t> </a:t>
            </a:r>
            <a:r>
              <a:rPr lang="fr-FR" sz="1600" dirty="0" err="1" smtClean="0"/>
              <a:t>this</a:t>
            </a:r>
            <a:r>
              <a:rPr lang="fr-FR" sz="1600" dirty="0" smtClean="0"/>
              <a:t>?</a:t>
            </a:r>
          </a:p>
          <a:p>
            <a:r>
              <a:rPr lang="fr-FR" sz="1200" dirty="0" smtClean="0"/>
              <a:t>                                       </a:t>
            </a:r>
            <a:r>
              <a:rPr lang="fr-FR" sz="1200" dirty="0" err="1" smtClean="0"/>
              <a:t>Seen</a:t>
            </a:r>
            <a:r>
              <a:rPr lang="fr-FR" sz="1200" dirty="0" smtClean="0"/>
              <a:t> </a:t>
            </a:r>
            <a:r>
              <a:rPr lang="fr-FR" sz="1200" dirty="0" err="1" smtClean="0"/>
              <a:t>at</a:t>
            </a:r>
            <a:r>
              <a:rPr lang="fr-FR" sz="1200" dirty="0" smtClean="0"/>
              <a:t> 1:11pm</a:t>
            </a:r>
            <a:endParaRPr lang="fr-FR" sz="1200" dirty="0"/>
          </a:p>
        </p:txBody>
      </p:sp>
      <p:sp>
        <p:nvSpPr>
          <p:cNvPr id="10" name="ZoneTexte 9"/>
          <p:cNvSpPr txBox="1"/>
          <p:nvPr/>
        </p:nvSpPr>
        <p:spPr>
          <a:xfrm>
            <a:off x="179512" y="2996952"/>
            <a:ext cx="1224136" cy="369332"/>
          </a:xfrm>
          <a:prstGeom prst="rect">
            <a:avLst/>
          </a:prstGeom>
          <a:noFill/>
        </p:spPr>
        <p:txBody>
          <a:bodyPr wrap="square" rtlCol="0">
            <a:spAutoFit/>
          </a:bodyPr>
          <a:lstStyle/>
          <a:p>
            <a:r>
              <a:rPr lang="fr-FR" b="1" dirty="0" smtClean="0"/>
              <a:t>Clémence</a:t>
            </a:r>
            <a:r>
              <a:rPr lang="fr-FR" dirty="0" smtClean="0"/>
              <a:t>:</a:t>
            </a:r>
            <a:endParaRPr lang="fr-FR" dirty="0"/>
          </a:p>
        </p:txBody>
      </p:sp>
      <p:sp>
        <p:nvSpPr>
          <p:cNvPr id="81" name="Rectangle 52"/>
          <p:cNvSpPr/>
          <p:nvPr/>
        </p:nvSpPr>
        <p:spPr>
          <a:xfrm>
            <a:off x="3419872" y="0"/>
            <a:ext cx="1872208" cy="836712"/>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fr-FR" sz="2000" b="1" dirty="0" smtClean="0">
                <a:latin typeface="Gulim" pitchFamily="34" charset="-127"/>
                <a:ea typeface="Gulim" pitchFamily="34" charset="-127"/>
              </a:rPr>
              <a:t>Docs</a:t>
            </a:r>
            <a:endParaRPr lang="fr-FR" sz="2000" b="1" dirty="0">
              <a:latin typeface="Gulim" pitchFamily="34" charset="-127"/>
              <a:ea typeface="Gulim" pitchFamily="34" charset="-127"/>
            </a:endParaRPr>
          </a:p>
        </p:txBody>
      </p:sp>
      <p:sp>
        <p:nvSpPr>
          <p:cNvPr id="82" name="Rectangle 52"/>
          <p:cNvSpPr/>
          <p:nvPr/>
        </p:nvSpPr>
        <p:spPr>
          <a:xfrm>
            <a:off x="7308304" y="0"/>
            <a:ext cx="1872208" cy="836712"/>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fr-FR" sz="2000" b="1" dirty="0" smtClean="0">
                <a:latin typeface="Gulim" pitchFamily="34" charset="-127"/>
                <a:ea typeface="Gulim" pitchFamily="34" charset="-127"/>
              </a:rPr>
              <a:t>Sketch</a:t>
            </a:r>
            <a:endParaRPr lang="fr-FR" sz="2000" b="1" dirty="0">
              <a:latin typeface="Gulim" pitchFamily="34" charset="-127"/>
              <a:ea typeface="Gulim" pitchFamily="34" charset="-127"/>
            </a:endParaRPr>
          </a:p>
        </p:txBody>
      </p:sp>
      <p:sp>
        <p:nvSpPr>
          <p:cNvPr id="84" name="Rectangle 52"/>
          <p:cNvSpPr/>
          <p:nvPr/>
        </p:nvSpPr>
        <p:spPr>
          <a:xfrm>
            <a:off x="5292080" y="0"/>
            <a:ext cx="1944216" cy="83671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pPr>
            <a:r>
              <a:rPr lang="fr-FR" b="1" dirty="0" smtClean="0">
                <a:latin typeface="Gulim" pitchFamily="34" charset="-127"/>
                <a:ea typeface="Gulim" pitchFamily="34" charset="-127"/>
                <a:hlinkClick r:id="rId3" action="ppaction://hlinksldjump"/>
              </a:rPr>
              <a:t>Edit</a:t>
            </a:r>
            <a:endParaRPr lang="fr-FR" b="1" dirty="0">
              <a:latin typeface="Gulim" pitchFamily="34" charset="-127"/>
              <a:ea typeface="Gulim" pitchFamily="34" charset="-127"/>
            </a:endParaRPr>
          </a:p>
        </p:txBody>
      </p:sp>
      <p:pic>
        <p:nvPicPr>
          <p:cNvPr id="19460" name="Picture 4"/>
          <p:cNvPicPr>
            <a:picLocks noChangeAspect="1" noChangeArrowheads="1"/>
          </p:cNvPicPr>
          <p:nvPr/>
        </p:nvPicPr>
        <p:blipFill>
          <a:blip r:embed="rId4" cstate="print"/>
          <a:srcRect b="78252"/>
          <a:stretch>
            <a:fillRect/>
          </a:stretch>
        </p:blipFill>
        <p:spPr bwMode="auto">
          <a:xfrm>
            <a:off x="3347865" y="836712"/>
            <a:ext cx="5796136" cy="720080"/>
          </a:xfrm>
          <a:prstGeom prst="rect">
            <a:avLst/>
          </a:prstGeom>
          <a:noFill/>
          <a:ln w="9525">
            <a:noFill/>
            <a:miter lim="800000"/>
            <a:headEnd/>
            <a:tailEnd/>
          </a:ln>
        </p:spPr>
      </p:pic>
      <p:sp>
        <p:nvSpPr>
          <p:cNvPr id="34" name="CaixaDeTexto 33"/>
          <p:cNvSpPr txBox="1"/>
          <p:nvPr/>
        </p:nvSpPr>
        <p:spPr>
          <a:xfrm>
            <a:off x="4139952" y="1700808"/>
            <a:ext cx="4248472" cy="5157192"/>
          </a:xfrm>
          <a:prstGeom prst="rect">
            <a:avLst/>
          </a:prstGeom>
          <a:solidFill>
            <a:schemeClr val="bg1"/>
          </a:solidFill>
        </p:spPr>
        <p:txBody>
          <a:bodyPr wrap="square" rtlCol="0">
            <a:spAutoFit/>
          </a:bodyPr>
          <a:lstStyle/>
          <a:p>
            <a:pPr algn="just"/>
            <a:r>
              <a:rPr lang="en-US" sz="2000" dirty="0" smtClean="0">
                <a:solidFill>
                  <a:schemeClr val="accent3">
                    <a:lumMod val="75000"/>
                  </a:schemeClr>
                </a:solidFill>
              </a:rPr>
              <a:t>Lessons Learned – Week 4</a:t>
            </a:r>
          </a:p>
          <a:p>
            <a:pPr algn="just"/>
            <a:endParaRPr lang="pt-PT" sz="1400" dirty="0" smtClean="0"/>
          </a:p>
          <a:p>
            <a:pPr algn="just"/>
            <a:r>
              <a:rPr lang="en-US" sz="1000" dirty="0" smtClean="0"/>
              <a:t>Last Monday, our group, </a:t>
            </a:r>
            <a:r>
              <a:rPr lang="en-US" sz="1000" dirty="0" err="1" smtClean="0"/>
              <a:t>LeadTeam</a:t>
            </a:r>
            <a:r>
              <a:rPr lang="en-US" sz="1000" dirty="0" smtClean="0"/>
              <a:t>, started by a 7 minutes presentation where we had to explain in front of the class the three hypothesis most relevant to test and validate among the ten we formulated previously. We strongly believe hypothesis part formulation is truly important given our assumptions are at the core of our business model development and success (</a:t>
            </a:r>
            <a:r>
              <a:rPr lang="en-US" sz="1000" strike="sngStrike" dirty="0" smtClean="0"/>
              <a:t>or failure)</a:t>
            </a:r>
            <a:r>
              <a:rPr lang="en-US" sz="1000" dirty="0" smtClean="0"/>
              <a:t>. That’s why, selecting only three was quite unsettling. Despite the quick and perhaps subjective choice we made, we thought afterwards it was a good exercise to do, in order to prioritize our components. Thus, we also realized we mainly focused on customer segments and value proposition components. </a:t>
            </a:r>
            <a:endParaRPr lang="pt-PT" sz="1000" dirty="0" smtClean="0"/>
          </a:p>
          <a:p>
            <a:pPr algn="just"/>
            <a:r>
              <a:rPr lang="en-US" sz="1000" dirty="0" smtClean="0"/>
              <a:t>Hence, after the presentation, we appreciated receiving some interesting feedbacks from the teacher according to:</a:t>
            </a:r>
            <a:endParaRPr lang="pt-PT" sz="1000" dirty="0" smtClean="0"/>
          </a:p>
          <a:p>
            <a:pPr lvl="0" algn="just"/>
            <a:r>
              <a:rPr lang="en-US" sz="1000" dirty="0" smtClean="0"/>
              <a:t>First, proceed to interviews before making surveys in  order to analyze deeper our segments needs and the best way to reach them efficiently;</a:t>
            </a:r>
            <a:endParaRPr lang="pt-PT" sz="1000" dirty="0" smtClean="0"/>
          </a:p>
          <a:p>
            <a:pPr lvl="0" algn="just"/>
            <a:r>
              <a:rPr lang="en-US" sz="1000" dirty="0" smtClean="0"/>
              <a:t>Secondly, add some more relevant hypothesis related, for instance, to how to establish our partnerships with </a:t>
            </a:r>
            <a:r>
              <a:rPr lang="en-US" sz="1100" dirty="0" err="1" smtClean="0"/>
              <a:t>Facebook</a:t>
            </a:r>
            <a:r>
              <a:rPr lang="en-US" sz="1100" dirty="0" smtClean="0"/>
              <a:t> and test the usefulness of it plus, our web channel strategy so as to test and validate them.</a:t>
            </a:r>
          </a:p>
          <a:p>
            <a:pPr lvl="0" algn="just"/>
            <a:endParaRPr lang="pt-PT" sz="1100" dirty="0" smtClean="0"/>
          </a:p>
          <a:p>
            <a:pPr algn="just"/>
            <a:r>
              <a:rPr lang="en-US" sz="1100" dirty="0" smtClean="0"/>
              <a:t>After a quick coffee break, we talked about the “P-S-M” which abbreviation refers to “Problem-Solution-Market” concept. This useful three elements concept is helpful to design a profitable Business Model and is based on the following logical ideas: </a:t>
            </a:r>
          </a:p>
          <a:p>
            <a:pPr algn="just"/>
            <a:endParaRPr lang="pt-PT" sz="1100" dirty="0" smtClean="0"/>
          </a:p>
          <a:p>
            <a:pPr algn="just"/>
            <a:r>
              <a:rPr lang="en-US" sz="1100" b="1" dirty="0" smtClean="0"/>
              <a:t>P.</a:t>
            </a:r>
            <a:r>
              <a:rPr lang="en-US" sz="1100" dirty="0" smtClean="0"/>
              <a:t> Entrepreneurs should first identify the current problems or strong needs faced by the customers and test it by a scale ranking process (ex: problems needs severity, pain caused intensity);</a:t>
            </a:r>
          </a:p>
          <a:p>
            <a:pPr algn="just"/>
            <a:endParaRPr lang="pt-PT" sz="1100" dirty="0" smtClean="0"/>
          </a:p>
          <a:p>
            <a:pPr algn="just"/>
            <a:r>
              <a:rPr lang="en-US" sz="1100" b="1" dirty="0" smtClean="0"/>
              <a:t>S.</a:t>
            </a:r>
            <a:r>
              <a:rPr lang="en-US" sz="1100" dirty="0" smtClean="0"/>
              <a:t> Build an innovative solution by delivering customers a</a:t>
            </a:r>
            <a:endParaRPr lang="pt-PT" sz="1100" dirty="0"/>
          </a:p>
        </p:txBody>
      </p:sp>
      <p:sp>
        <p:nvSpPr>
          <p:cNvPr id="25" name="Rectângulo 24"/>
          <p:cNvSpPr/>
          <p:nvPr/>
        </p:nvSpPr>
        <p:spPr>
          <a:xfrm>
            <a:off x="35496" y="0"/>
            <a:ext cx="720080" cy="3772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pPr>
            <a:r>
              <a:rPr lang="pt-PT" sz="1100" b="1" dirty="0" smtClean="0">
                <a:solidFill>
                  <a:schemeClr val="tx1"/>
                </a:solidFill>
                <a:ea typeface="Gulim" pitchFamily="34" charset="-127"/>
                <a:hlinkClick r:id="rId5" action="ppaction://hlinksldjump"/>
              </a:rPr>
              <a:t>Week 4</a:t>
            </a:r>
            <a:endParaRPr lang="pt-PT" sz="1100" b="1" dirty="0" smtClean="0">
              <a:solidFill>
                <a:schemeClr val="tx1"/>
              </a:solidFill>
              <a:ea typeface="Gulim" pitchFamily="34" charset="-127"/>
            </a:endParaRPr>
          </a:p>
        </p:txBody>
      </p:sp>
      <p:sp>
        <p:nvSpPr>
          <p:cNvPr id="27" name="Rectangle 10"/>
          <p:cNvSpPr/>
          <p:nvPr/>
        </p:nvSpPr>
        <p:spPr>
          <a:xfrm>
            <a:off x="0" y="5373216"/>
            <a:ext cx="3347864" cy="9087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28" name="Picture 2"/>
          <p:cNvPicPr>
            <a:picLocks noGrp="1" noChangeAspect="1" noChangeArrowheads="1"/>
          </p:cNvPicPr>
          <p:nvPr>
            <p:ph idx="1"/>
          </p:nvPr>
        </p:nvPicPr>
        <p:blipFill>
          <a:blip r:embed="rId6" cstate="print"/>
          <a:srcRect l="18693" t="16542" r="45527" b="18227"/>
          <a:stretch>
            <a:fillRect/>
          </a:stretch>
        </p:blipFill>
        <p:spPr bwMode="auto">
          <a:xfrm>
            <a:off x="755576" y="5373216"/>
            <a:ext cx="886557" cy="908720"/>
          </a:xfrm>
          <a:prstGeom prst="rect">
            <a:avLst/>
          </a:prstGeom>
          <a:noFill/>
          <a:ln w="9525">
            <a:noFill/>
            <a:miter lim="800000"/>
            <a:headEnd/>
            <a:tailEnd/>
          </a:ln>
        </p:spPr>
      </p:pic>
      <p:pic>
        <p:nvPicPr>
          <p:cNvPr id="29" name="Picture 3"/>
          <p:cNvPicPr>
            <a:picLocks noChangeAspect="1" noChangeArrowheads="1"/>
          </p:cNvPicPr>
          <p:nvPr/>
        </p:nvPicPr>
        <p:blipFill>
          <a:blip r:embed="rId7" cstate="print"/>
          <a:srcRect l="26328" t="32702" r="56994" b="33266"/>
          <a:stretch>
            <a:fillRect/>
          </a:stretch>
        </p:blipFill>
        <p:spPr bwMode="auto">
          <a:xfrm>
            <a:off x="0" y="5373216"/>
            <a:ext cx="792088" cy="908720"/>
          </a:xfrm>
          <a:prstGeom prst="rect">
            <a:avLst/>
          </a:prstGeom>
          <a:noFill/>
          <a:ln w="9525">
            <a:noFill/>
            <a:miter lim="800000"/>
            <a:headEnd/>
            <a:tailEnd/>
          </a:ln>
        </p:spPr>
      </p:pic>
      <p:sp>
        <p:nvSpPr>
          <p:cNvPr id="30" name="Rectangle 13"/>
          <p:cNvSpPr/>
          <p:nvPr/>
        </p:nvSpPr>
        <p:spPr>
          <a:xfrm>
            <a:off x="1619672" y="5373216"/>
            <a:ext cx="864096" cy="908720"/>
          </a:xfrm>
          <a:prstGeom prst="rect">
            <a:avLst/>
          </a:prstGeom>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cxnSp>
        <p:nvCxnSpPr>
          <p:cNvPr id="31" name="Connecteur droit 17"/>
          <p:cNvCxnSpPr/>
          <p:nvPr/>
        </p:nvCxnSpPr>
        <p:spPr>
          <a:xfrm>
            <a:off x="2051720" y="5589240"/>
            <a:ext cx="0" cy="432048"/>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32" name="Connecteur droit 19"/>
          <p:cNvCxnSpPr/>
          <p:nvPr/>
        </p:nvCxnSpPr>
        <p:spPr>
          <a:xfrm>
            <a:off x="1835696" y="5805264"/>
            <a:ext cx="43204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33" name="Rectangle 61"/>
          <p:cNvSpPr/>
          <p:nvPr/>
        </p:nvSpPr>
        <p:spPr>
          <a:xfrm>
            <a:off x="0" y="6336704"/>
            <a:ext cx="9144000" cy="548680"/>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spcBef>
                <a:spcPct val="0"/>
              </a:spcBef>
            </a:pPr>
            <a:endParaRPr lang="fr-FR" sz="1400" dirty="0">
              <a:solidFill>
                <a:schemeClr val="tx1"/>
              </a:solidFill>
              <a:latin typeface="Gulim" pitchFamily="34" charset="-127"/>
              <a:ea typeface="Gulim" pitchFamily="34" charset="-127"/>
            </a:endParaRPr>
          </a:p>
        </p:txBody>
      </p:sp>
      <p:grpSp>
        <p:nvGrpSpPr>
          <p:cNvPr id="35" name="Grupo 6"/>
          <p:cNvGrpSpPr/>
          <p:nvPr/>
        </p:nvGrpSpPr>
        <p:grpSpPr>
          <a:xfrm>
            <a:off x="467544" y="6460178"/>
            <a:ext cx="432361" cy="310906"/>
            <a:chOff x="8269290" y="-495843"/>
            <a:chExt cx="627321" cy="467832"/>
          </a:xfrm>
        </p:grpSpPr>
        <p:pic>
          <p:nvPicPr>
            <p:cNvPr id="36" name="Picture 2" descr="http://tctechcrunch2011.files.wordpress.com/2013/03/cloud_icon_all.png?w=346"/>
            <p:cNvPicPr>
              <a:picLocks noChangeAspect="1" noChangeArrowheads="1"/>
            </p:cNvPicPr>
            <p:nvPr/>
          </p:nvPicPr>
          <p:blipFill rotWithShape="1">
            <a:blip r:embed="rId8" cstate="print">
              <a:clrChange>
                <a:clrFrom>
                  <a:srgbClr val="FFFEFF"/>
                </a:clrFrom>
                <a:clrTo>
                  <a:srgbClr val="FFFEFF">
                    <a:alpha val="0"/>
                  </a:srgbClr>
                </a:clrTo>
              </a:clrChange>
              <a:extLst>
                <a:ext uri="{28A0092B-C50C-407E-A947-70E740481C1C}">
                  <a14:useLocalDpi xmlns:a14="http://schemas.microsoft.com/office/drawing/2010/main" xmlns="" val="0"/>
                </a:ext>
              </a:extLst>
            </a:blip>
            <a:srcRect l="27721" t="5471" r="53244" b="80333"/>
            <a:stretch/>
          </p:blipFill>
          <p:spPr bwMode="auto">
            <a:xfrm>
              <a:off x="8269290" y="-495843"/>
              <a:ext cx="627321" cy="467832"/>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Rectángulo 8"/>
            <p:cNvSpPr/>
            <p:nvPr/>
          </p:nvSpPr>
          <p:spPr>
            <a:xfrm>
              <a:off x="8542372" y="-441235"/>
              <a:ext cx="213869" cy="210094"/>
            </a:xfrm>
            <a:prstGeom prst="rect">
              <a:avLst/>
            </a:prstGeom>
            <a:solidFill>
              <a:srgbClr val="94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38" name="Picture 6" descr="https://encrypted-tbn3.gstatic.com/images?q=tbn:ANd9GcSpFxh93vHSvERIuWSu02JJR8HPz2ViYPNuIEbJUmCw6fFjWU8oPVu3jZAt"/>
          <p:cNvPicPr>
            <a:picLocks noChangeAspect="1" noChangeArrowheads="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xmlns="">
                  <a14:imgLayer r:embed="rId10">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2813588" y="6468060"/>
            <a:ext cx="410509" cy="377177"/>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2" descr="http://tctechcrunch2011.files.wordpress.com/2013/03/cloud_icon_all.png?w=346"/>
          <p:cNvPicPr>
            <a:picLocks noChangeAspect="1" noChangeArrowheads="1"/>
          </p:cNvPicPr>
          <p:nvPr/>
        </p:nvPicPr>
        <p:blipFill rotWithShape="1">
          <a:blip r:embed="rId8" cstate="print">
            <a:clrChange>
              <a:clrFrom>
                <a:srgbClr val="FFFEFF"/>
              </a:clrFrom>
              <a:clrTo>
                <a:srgbClr val="FFFE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l="49500" t="78151" r="30820" b="8944"/>
          <a:stretch/>
        </p:blipFill>
        <p:spPr bwMode="auto">
          <a:xfrm>
            <a:off x="7450588" y="6460178"/>
            <a:ext cx="475817" cy="312011"/>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Imagen 11"/>
          <p:cNvPicPr>
            <a:picLocks noChangeAspect="1"/>
          </p:cNvPicPr>
          <p:nvPr/>
        </p:nvPicPr>
        <p:blipFill>
          <a:blip r:embed="rId11" cstate="print">
            <a:clrChange>
              <a:clrFrom>
                <a:srgbClr val="FFFFFF"/>
              </a:clrFrom>
              <a:clrTo>
                <a:srgbClr val="FFFFFF">
                  <a:alpha val="0"/>
                </a:srgbClr>
              </a:clrTo>
            </a:clrChange>
          </a:blip>
          <a:stretch>
            <a:fillRect/>
          </a:stretch>
        </p:blipFill>
        <p:spPr>
          <a:xfrm>
            <a:off x="5452898" y="6474769"/>
            <a:ext cx="419752" cy="298024"/>
          </a:xfrm>
          <a:prstGeom prst="rect">
            <a:avLst/>
          </a:prstGeom>
        </p:spPr>
      </p:pic>
      <p:sp>
        <p:nvSpPr>
          <p:cNvPr id="42" name="CuadroTexto 13"/>
          <p:cNvSpPr txBox="1"/>
          <p:nvPr/>
        </p:nvSpPr>
        <p:spPr>
          <a:xfrm>
            <a:off x="5814294" y="6438281"/>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Files</a:t>
            </a:r>
            <a:endParaRPr lang="en-AU" sz="1600" b="1" dirty="0">
              <a:solidFill>
                <a:srgbClr val="92D050"/>
              </a:solidFill>
              <a:latin typeface="Gulim" pitchFamily="34" charset="-127"/>
              <a:ea typeface="Gulim" pitchFamily="34" charset="-127"/>
            </a:endParaRPr>
          </a:p>
        </p:txBody>
      </p:sp>
      <p:sp>
        <p:nvSpPr>
          <p:cNvPr id="44" name="CuadroTexto 15"/>
          <p:cNvSpPr txBox="1"/>
          <p:nvPr/>
        </p:nvSpPr>
        <p:spPr>
          <a:xfrm>
            <a:off x="917449" y="6429156"/>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Chat</a:t>
            </a:r>
            <a:endParaRPr lang="en-AU" sz="1600" b="1" dirty="0">
              <a:solidFill>
                <a:srgbClr val="92D050"/>
              </a:solidFill>
              <a:latin typeface="Gulim" pitchFamily="34" charset="-127"/>
              <a:ea typeface="Gulim" pitchFamily="34" charset="-127"/>
            </a:endParaRPr>
          </a:p>
        </p:txBody>
      </p:sp>
      <p:sp>
        <p:nvSpPr>
          <p:cNvPr id="45" name="Rectângulo 44"/>
          <p:cNvSpPr/>
          <p:nvPr/>
        </p:nvSpPr>
        <p:spPr>
          <a:xfrm>
            <a:off x="1619672"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12" action="ppaction://hlinksldjump"/>
              </a:rPr>
              <a:t>Book Meeting</a:t>
            </a:r>
            <a:endParaRPr lang="pt-PT" sz="1100" dirty="0" smtClean="0">
              <a:solidFill>
                <a:schemeClr val="dk1"/>
              </a:solidFill>
            </a:endParaRPr>
          </a:p>
        </p:txBody>
      </p:sp>
      <p:sp>
        <p:nvSpPr>
          <p:cNvPr id="46" name="Rectângulo 45"/>
          <p:cNvSpPr/>
          <p:nvPr/>
        </p:nvSpPr>
        <p:spPr>
          <a:xfrm>
            <a:off x="2411760" y="0"/>
            <a:ext cx="936104"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13" action="ppaction://hlinksldjump"/>
              </a:rPr>
              <a:t>Task </a:t>
            </a:r>
            <a:r>
              <a:rPr lang="pt-PT" sz="1100" dirty="0" err="1" smtClean="0">
                <a:solidFill>
                  <a:schemeClr val="dk1"/>
                </a:solidFill>
                <a:hlinkClick r:id="rId13" action="ppaction://hlinksldjump"/>
              </a:rPr>
              <a:t>Allocation</a:t>
            </a:r>
            <a:endParaRPr lang="pt-PT" sz="1100" dirty="0" smtClean="0">
              <a:solidFill>
                <a:schemeClr val="dk1"/>
              </a:solidFill>
            </a:endParaRPr>
          </a:p>
        </p:txBody>
      </p:sp>
      <p:sp>
        <p:nvSpPr>
          <p:cNvPr id="47" name="Rectângulo 46"/>
          <p:cNvSpPr/>
          <p:nvPr/>
        </p:nvSpPr>
        <p:spPr>
          <a:xfrm>
            <a:off x="827584"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hlinkClick r:id="rId14" action="ppaction://hlinksldjump"/>
              </a:rPr>
              <a:t>Week 5</a:t>
            </a:r>
            <a:endParaRPr lang="pt-PT" sz="1100" dirty="0" smtClean="0"/>
          </a:p>
        </p:txBody>
      </p:sp>
      <p:sp>
        <p:nvSpPr>
          <p:cNvPr id="48" name="CuadroTexto 14"/>
          <p:cNvSpPr txBox="1"/>
          <p:nvPr/>
        </p:nvSpPr>
        <p:spPr>
          <a:xfrm>
            <a:off x="3194919" y="6432530"/>
            <a:ext cx="1558652" cy="338554"/>
          </a:xfrm>
          <a:prstGeom prst="rect">
            <a:avLst/>
          </a:prstGeom>
          <a:noFill/>
        </p:spPr>
        <p:txBody>
          <a:bodyPr wrap="square" rtlCol="0">
            <a:spAutoFit/>
          </a:bodyPr>
          <a:lstStyle/>
          <a:p>
            <a:r>
              <a:rPr lang="en-AU" sz="1600" b="1" dirty="0" smtClean="0">
                <a:latin typeface="Gulim" pitchFamily="34" charset="-127"/>
                <a:ea typeface="Gulim" pitchFamily="34" charset="-127"/>
                <a:hlinkClick r:id="rId12" action="ppaction://hlinksldjump"/>
              </a:rPr>
              <a:t>Calendar</a:t>
            </a:r>
            <a:endParaRPr lang="en-AU" sz="1600" b="1" dirty="0">
              <a:latin typeface="Gulim" pitchFamily="34" charset="-127"/>
              <a:ea typeface="Gulim" pitchFamily="34" charset="-127"/>
            </a:endParaRPr>
          </a:p>
        </p:txBody>
      </p:sp>
      <p:sp>
        <p:nvSpPr>
          <p:cNvPr id="49" name="CuadroTexto 12"/>
          <p:cNvSpPr txBox="1"/>
          <p:nvPr/>
        </p:nvSpPr>
        <p:spPr>
          <a:xfrm>
            <a:off x="7926405" y="6419648"/>
            <a:ext cx="1558652" cy="338554"/>
          </a:xfrm>
          <a:prstGeom prst="rect">
            <a:avLst/>
          </a:prstGeom>
          <a:noFill/>
        </p:spPr>
        <p:txBody>
          <a:bodyPr wrap="square" rtlCol="0">
            <a:spAutoFit/>
          </a:bodyPr>
          <a:lstStyle/>
          <a:p>
            <a:r>
              <a:rPr lang="en-AU" sz="1600" b="1" dirty="0">
                <a:latin typeface="Gulim" pitchFamily="34" charset="-127"/>
                <a:ea typeface="Gulim" pitchFamily="34" charset="-127"/>
                <a:hlinkClick r:id="rId15" action="ppaction://hlinksldjump"/>
              </a:rPr>
              <a:t>Tasks</a:t>
            </a:r>
            <a:endParaRPr lang="en-AU" sz="1600" b="1" dirty="0">
              <a:latin typeface="Gulim" pitchFamily="34" charset="-127"/>
              <a:ea typeface="Gulim" pitchFamily="34" charset="-127"/>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p:cNvPicPr>
            <a:picLocks noChangeAspect="1" noChangeArrowheads="1"/>
          </p:cNvPicPr>
          <p:nvPr/>
        </p:nvPicPr>
        <p:blipFill>
          <a:blip r:embed="rId2" cstate="print"/>
          <a:srcRect t="21454" b="8657"/>
          <a:stretch>
            <a:fillRect/>
          </a:stretch>
        </p:blipFill>
        <p:spPr bwMode="auto">
          <a:xfrm>
            <a:off x="3347864" y="1556792"/>
            <a:ext cx="5797593" cy="5301208"/>
          </a:xfrm>
          <a:prstGeom prst="rect">
            <a:avLst/>
          </a:prstGeom>
          <a:noFill/>
          <a:ln w="9525">
            <a:noFill/>
            <a:miter lim="800000"/>
            <a:headEnd/>
            <a:tailEnd/>
          </a:ln>
        </p:spPr>
      </p:pic>
      <p:sp>
        <p:nvSpPr>
          <p:cNvPr id="4" name="Rectangle 3"/>
          <p:cNvSpPr/>
          <p:nvPr/>
        </p:nvSpPr>
        <p:spPr>
          <a:xfrm>
            <a:off x="0" y="0"/>
            <a:ext cx="3347864"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5" name="Rectangle 4"/>
          <p:cNvSpPr/>
          <p:nvPr/>
        </p:nvSpPr>
        <p:spPr>
          <a:xfrm>
            <a:off x="0" y="404664"/>
            <a:ext cx="3347864" cy="4046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latin typeface="Gulim" pitchFamily="34" charset="-127"/>
                <a:ea typeface="Gulim" pitchFamily="34" charset="-127"/>
              </a:rPr>
              <a:t>Chat</a:t>
            </a:r>
            <a:endParaRPr lang="fr-FR" b="1" dirty="0">
              <a:latin typeface="Gulim" pitchFamily="34" charset="-127"/>
              <a:ea typeface="Gulim" pitchFamily="34" charset="-127"/>
            </a:endParaRPr>
          </a:p>
        </p:txBody>
      </p:sp>
      <p:sp>
        <p:nvSpPr>
          <p:cNvPr id="6" name="ZoneTexte 5"/>
          <p:cNvSpPr txBox="1"/>
          <p:nvPr/>
        </p:nvSpPr>
        <p:spPr>
          <a:xfrm>
            <a:off x="179512" y="1484784"/>
            <a:ext cx="1656184" cy="369332"/>
          </a:xfrm>
          <a:prstGeom prst="rect">
            <a:avLst/>
          </a:prstGeom>
          <a:noFill/>
        </p:spPr>
        <p:txBody>
          <a:bodyPr wrap="square" rtlCol="0">
            <a:spAutoFit/>
          </a:bodyPr>
          <a:lstStyle/>
          <a:p>
            <a:r>
              <a:rPr lang="fr-FR" b="1" dirty="0" smtClean="0"/>
              <a:t>Ana:</a:t>
            </a:r>
            <a:endParaRPr lang="fr-FR" b="1" dirty="0"/>
          </a:p>
        </p:txBody>
      </p:sp>
      <p:sp>
        <p:nvSpPr>
          <p:cNvPr id="7" name="Rectangle à coins arrondis 6"/>
          <p:cNvSpPr/>
          <p:nvPr/>
        </p:nvSpPr>
        <p:spPr>
          <a:xfrm>
            <a:off x="539552" y="1988840"/>
            <a:ext cx="2664296" cy="720080"/>
          </a:xfrm>
          <a:prstGeom prst="wedgeRoundRectCallout">
            <a:avLst>
              <a:gd name="adj1" fmla="val -37156"/>
              <a:gd name="adj2" fmla="val -7816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fr-FR" sz="1600" dirty="0" smtClean="0"/>
          </a:p>
          <a:p>
            <a:r>
              <a:rPr lang="fr-FR" sz="1600" dirty="0" smtClean="0"/>
              <a:t>I </a:t>
            </a:r>
            <a:r>
              <a:rPr lang="fr-FR" sz="1600" dirty="0" err="1" smtClean="0"/>
              <a:t>actually</a:t>
            </a:r>
            <a:r>
              <a:rPr lang="fr-FR" sz="1600" dirty="0" smtClean="0"/>
              <a:t> </a:t>
            </a:r>
            <a:r>
              <a:rPr lang="fr-FR" sz="1600" dirty="0" err="1" smtClean="0"/>
              <a:t>prefer</a:t>
            </a:r>
            <a:r>
              <a:rPr lang="fr-FR" sz="1600" dirty="0" smtClean="0"/>
              <a:t> </a:t>
            </a:r>
            <a:r>
              <a:rPr lang="fr-FR" sz="1600" dirty="0" err="1" smtClean="0"/>
              <a:t>like</a:t>
            </a:r>
            <a:r>
              <a:rPr lang="fr-FR" sz="1600" dirty="0" smtClean="0"/>
              <a:t> </a:t>
            </a:r>
            <a:r>
              <a:rPr lang="fr-FR" sz="1600" dirty="0" err="1" smtClean="0"/>
              <a:t>that</a:t>
            </a:r>
            <a:r>
              <a:rPr lang="fr-FR" sz="1600" dirty="0" smtClean="0"/>
              <a:t>!</a:t>
            </a:r>
          </a:p>
          <a:p>
            <a:r>
              <a:rPr lang="fr-FR" sz="1200" dirty="0" smtClean="0"/>
              <a:t>                                         </a:t>
            </a:r>
            <a:r>
              <a:rPr lang="fr-FR" sz="1200" dirty="0" err="1" smtClean="0"/>
              <a:t>Seen</a:t>
            </a:r>
            <a:r>
              <a:rPr lang="fr-FR" sz="1200" dirty="0" smtClean="0"/>
              <a:t> </a:t>
            </a:r>
            <a:r>
              <a:rPr lang="fr-FR" sz="1200" dirty="0" err="1" smtClean="0"/>
              <a:t>at</a:t>
            </a:r>
            <a:r>
              <a:rPr lang="fr-FR" sz="1200" dirty="0" smtClean="0"/>
              <a:t> 1:20pm</a:t>
            </a:r>
          </a:p>
          <a:p>
            <a:endParaRPr lang="fr-FR" sz="1600" dirty="0"/>
          </a:p>
        </p:txBody>
      </p:sp>
      <p:sp>
        <p:nvSpPr>
          <p:cNvPr id="9" name="Rectangle à coins arrondis 8"/>
          <p:cNvSpPr/>
          <p:nvPr/>
        </p:nvSpPr>
        <p:spPr>
          <a:xfrm>
            <a:off x="251520" y="3573016"/>
            <a:ext cx="2592288" cy="648072"/>
          </a:xfrm>
          <a:prstGeom prst="wedgeRoundRectCallout">
            <a:avLst>
              <a:gd name="adj1" fmla="val -36922"/>
              <a:gd name="adj2" fmla="val -7816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buFont typeface="Wingdings" pitchFamily="2" charset="2"/>
              <a:buChar char="J"/>
            </a:pPr>
            <a:r>
              <a:rPr lang="fr-FR" sz="1600" dirty="0" smtClean="0">
                <a:sym typeface="Wingdings" pitchFamily="2" charset="2"/>
              </a:rPr>
              <a:t>Cool</a:t>
            </a:r>
          </a:p>
          <a:p>
            <a:pPr lvl="1"/>
            <a:r>
              <a:rPr lang="fr-FR" sz="1200" dirty="0" smtClean="0">
                <a:sym typeface="Wingdings" pitchFamily="2" charset="2"/>
              </a:rPr>
              <a:t>                          </a:t>
            </a:r>
            <a:r>
              <a:rPr lang="fr-FR" sz="1200" dirty="0" err="1" smtClean="0">
                <a:sym typeface="Wingdings" pitchFamily="2" charset="2"/>
              </a:rPr>
              <a:t>Seen</a:t>
            </a:r>
            <a:r>
              <a:rPr lang="fr-FR" sz="1200" dirty="0" smtClean="0">
                <a:sym typeface="Wingdings" pitchFamily="2" charset="2"/>
              </a:rPr>
              <a:t> </a:t>
            </a:r>
            <a:r>
              <a:rPr lang="fr-FR" sz="1200" dirty="0" err="1" smtClean="0">
                <a:sym typeface="Wingdings" pitchFamily="2" charset="2"/>
              </a:rPr>
              <a:t>at</a:t>
            </a:r>
            <a:r>
              <a:rPr lang="fr-FR" sz="1200" dirty="0" smtClean="0">
                <a:sym typeface="Wingdings" pitchFamily="2" charset="2"/>
              </a:rPr>
              <a:t> 1:21pm </a:t>
            </a:r>
          </a:p>
        </p:txBody>
      </p:sp>
      <p:sp>
        <p:nvSpPr>
          <p:cNvPr id="10" name="ZoneTexte 9"/>
          <p:cNvSpPr txBox="1"/>
          <p:nvPr/>
        </p:nvSpPr>
        <p:spPr>
          <a:xfrm>
            <a:off x="179512" y="2996952"/>
            <a:ext cx="1224136" cy="369332"/>
          </a:xfrm>
          <a:prstGeom prst="rect">
            <a:avLst/>
          </a:prstGeom>
          <a:noFill/>
        </p:spPr>
        <p:txBody>
          <a:bodyPr wrap="square" rtlCol="0">
            <a:spAutoFit/>
          </a:bodyPr>
          <a:lstStyle/>
          <a:p>
            <a:r>
              <a:rPr lang="fr-FR" b="1" dirty="0" smtClean="0"/>
              <a:t>Clémence</a:t>
            </a:r>
            <a:r>
              <a:rPr lang="fr-FR" dirty="0" smtClean="0"/>
              <a:t>:</a:t>
            </a:r>
            <a:endParaRPr lang="fr-FR" dirty="0"/>
          </a:p>
        </p:txBody>
      </p:sp>
      <p:sp>
        <p:nvSpPr>
          <p:cNvPr id="81" name="Rectangle 52"/>
          <p:cNvSpPr/>
          <p:nvPr/>
        </p:nvSpPr>
        <p:spPr>
          <a:xfrm>
            <a:off x="3419872" y="0"/>
            <a:ext cx="1872208" cy="836712"/>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fr-FR" sz="2000" b="1" dirty="0" smtClean="0">
                <a:latin typeface="Gulim" pitchFamily="34" charset="-127"/>
                <a:ea typeface="Gulim" pitchFamily="34" charset="-127"/>
              </a:rPr>
              <a:t>Docs</a:t>
            </a:r>
            <a:endParaRPr lang="fr-FR" sz="2000" b="1" dirty="0">
              <a:latin typeface="Gulim" pitchFamily="34" charset="-127"/>
              <a:ea typeface="Gulim" pitchFamily="34" charset="-127"/>
            </a:endParaRPr>
          </a:p>
        </p:txBody>
      </p:sp>
      <p:sp>
        <p:nvSpPr>
          <p:cNvPr id="82" name="Rectangle 52"/>
          <p:cNvSpPr/>
          <p:nvPr/>
        </p:nvSpPr>
        <p:spPr>
          <a:xfrm>
            <a:off x="7308304" y="0"/>
            <a:ext cx="1872208" cy="836712"/>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fr-FR" sz="2000" b="1" dirty="0" smtClean="0">
                <a:latin typeface="Gulim" pitchFamily="34" charset="-127"/>
                <a:ea typeface="Gulim" pitchFamily="34" charset="-127"/>
              </a:rPr>
              <a:t>Sketch</a:t>
            </a:r>
            <a:endParaRPr lang="fr-FR" sz="2000" b="1" dirty="0">
              <a:latin typeface="Gulim" pitchFamily="34" charset="-127"/>
              <a:ea typeface="Gulim" pitchFamily="34" charset="-127"/>
            </a:endParaRPr>
          </a:p>
        </p:txBody>
      </p:sp>
      <p:sp>
        <p:nvSpPr>
          <p:cNvPr id="84" name="Rectangle 52"/>
          <p:cNvSpPr/>
          <p:nvPr/>
        </p:nvSpPr>
        <p:spPr>
          <a:xfrm>
            <a:off x="5292080" y="0"/>
            <a:ext cx="1944216" cy="83671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pPr>
            <a:r>
              <a:rPr lang="fr-FR" b="1" dirty="0" smtClean="0">
                <a:latin typeface="Gulim" pitchFamily="34" charset="-127"/>
                <a:ea typeface="Gulim" pitchFamily="34" charset="-127"/>
                <a:hlinkClick r:id="rId3" action="ppaction://hlinksldjump"/>
              </a:rPr>
              <a:t>Edit</a:t>
            </a:r>
            <a:endParaRPr lang="fr-FR" b="1" dirty="0">
              <a:latin typeface="Gulim" pitchFamily="34" charset="-127"/>
              <a:ea typeface="Gulim" pitchFamily="34" charset="-127"/>
              <a:hlinkClick r:id="rId3" action="ppaction://hlinksldjump"/>
            </a:endParaRPr>
          </a:p>
        </p:txBody>
      </p:sp>
      <p:pic>
        <p:nvPicPr>
          <p:cNvPr id="19460" name="Picture 4"/>
          <p:cNvPicPr>
            <a:picLocks noChangeAspect="1" noChangeArrowheads="1"/>
          </p:cNvPicPr>
          <p:nvPr/>
        </p:nvPicPr>
        <p:blipFill>
          <a:blip r:embed="rId4" cstate="print"/>
          <a:srcRect b="78252"/>
          <a:stretch>
            <a:fillRect/>
          </a:stretch>
        </p:blipFill>
        <p:spPr bwMode="auto">
          <a:xfrm>
            <a:off x="3347865" y="836712"/>
            <a:ext cx="5796136" cy="720080"/>
          </a:xfrm>
          <a:prstGeom prst="rect">
            <a:avLst/>
          </a:prstGeom>
          <a:noFill/>
          <a:ln w="9525">
            <a:noFill/>
            <a:miter lim="800000"/>
            <a:headEnd/>
            <a:tailEnd/>
          </a:ln>
        </p:spPr>
      </p:pic>
      <p:sp>
        <p:nvSpPr>
          <p:cNvPr id="34" name="CaixaDeTexto 33"/>
          <p:cNvSpPr txBox="1"/>
          <p:nvPr/>
        </p:nvSpPr>
        <p:spPr>
          <a:xfrm>
            <a:off x="4139952" y="1700808"/>
            <a:ext cx="4248472" cy="5157192"/>
          </a:xfrm>
          <a:prstGeom prst="rect">
            <a:avLst/>
          </a:prstGeom>
          <a:solidFill>
            <a:schemeClr val="bg1"/>
          </a:solidFill>
        </p:spPr>
        <p:txBody>
          <a:bodyPr wrap="square" rtlCol="0">
            <a:spAutoFit/>
          </a:bodyPr>
          <a:lstStyle/>
          <a:p>
            <a:pPr algn="just"/>
            <a:r>
              <a:rPr lang="en-US" sz="2000" dirty="0" smtClean="0">
                <a:solidFill>
                  <a:schemeClr val="accent3">
                    <a:lumMod val="75000"/>
                  </a:schemeClr>
                </a:solidFill>
              </a:rPr>
              <a:t>Lessons Learned – Week 4</a:t>
            </a:r>
          </a:p>
          <a:p>
            <a:pPr algn="just"/>
            <a:endParaRPr lang="pt-PT" sz="1400" dirty="0" smtClean="0"/>
          </a:p>
          <a:p>
            <a:pPr algn="just"/>
            <a:r>
              <a:rPr lang="en-US" sz="1000" u="sng" dirty="0" smtClean="0">
                <a:solidFill>
                  <a:srgbClr val="FF0000"/>
                </a:solidFill>
              </a:rPr>
              <a:t>Last Monday, our group, </a:t>
            </a:r>
            <a:r>
              <a:rPr lang="en-US" sz="1000" u="sng" dirty="0" err="1" smtClean="0">
                <a:solidFill>
                  <a:srgbClr val="FF0000"/>
                </a:solidFill>
              </a:rPr>
              <a:t>LeadTeam</a:t>
            </a:r>
            <a:r>
              <a:rPr lang="en-US" sz="1000" u="sng" dirty="0" smtClean="0">
                <a:solidFill>
                  <a:srgbClr val="FF0000"/>
                </a:solidFill>
              </a:rPr>
              <a:t>, started by a 7 minutes presentation where we had</a:t>
            </a:r>
            <a:r>
              <a:rPr lang="en-US" sz="1000" dirty="0" smtClean="0"/>
              <a:t> to explain in front of the class the three hypothesis most relevant to test and validate among the ten we formulated previously. We strongly believe hypothesis </a:t>
            </a:r>
            <a:r>
              <a:rPr lang="en-US" sz="1000" u="sng" dirty="0" smtClean="0">
                <a:solidFill>
                  <a:srgbClr val="FF0000"/>
                </a:solidFill>
              </a:rPr>
              <a:t>part formulation is truly important given our assumptions are at the core of our business model development </a:t>
            </a:r>
            <a:r>
              <a:rPr lang="en-US" sz="1000" dirty="0" smtClean="0"/>
              <a:t>and success </a:t>
            </a:r>
            <a:r>
              <a:rPr lang="en-US" sz="1000" dirty="0" smtClean="0">
                <a:solidFill>
                  <a:srgbClr val="FF0000"/>
                </a:solidFill>
              </a:rPr>
              <a:t>(</a:t>
            </a:r>
            <a:r>
              <a:rPr lang="en-US" sz="1000" strike="sngStrike" dirty="0" smtClean="0">
                <a:solidFill>
                  <a:srgbClr val="FF0000"/>
                </a:solidFill>
              </a:rPr>
              <a:t>or failure)</a:t>
            </a:r>
            <a:r>
              <a:rPr lang="en-US" sz="1000" dirty="0" smtClean="0">
                <a:solidFill>
                  <a:srgbClr val="FF0000"/>
                </a:solidFill>
              </a:rPr>
              <a:t>. </a:t>
            </a:r>
            <a:r>
              <a:rPr lang="en-US" sz="1000" dirty="0" smtClean="0"/>
              <a:t>That’s why, selecting only three was quite unsettling. Despite the quick and perhaps subjective choice we made, we thought afterwards it was a good exercise to do, in order to prioritize our components. Thus, we also realized we mainly focused on customer segments and value proposition components. </a:t>
            </a:r>
            <a:endParaRPr lang="pt-PT" sz="1000" dirty="0" smtClean="0"/>
          </a:p>
          <a:p>
            <a:pPr algn="just"/>
            <a:r>
              <a:rPr lang="en-US" sz="1000" dirty="0" smtClean="0"/>
              <a:t>Hence, after the presentation, we appreciated receiving some interesting feedbacks from the teacher according to:</a:t>
            </a:r>
            <a:endParaRPr lang="pt-PT" sz="1000" dirty="0" smtClean="0"/>
          </a:p>
          <a:p>
            <a:pPr lvl="0" algn="just"/>
            <a:r>
              <a:rPr lang="en-US" sz="1000" dirty="0" smtClean="0"/>
              <a:t>First, proceed to interviews before making surveys in  order to analyze deeper our segments needs and the best way to reach them efficiently;</a:t>
            </a:r>
            <a:endParaRPr lang="pt-PT" sz="1000" dirty="0" smtClean="0"/>
          </a:p>
          <a:p>
            <a:pPr lvl="0" algn="just"/>
            <a:r>
              <a:rPr lang="en-US" sz="1000" dirty="0" smtClean="0"/>
              <a:t>Secondly, add some </a:t>
            </a:r>
            <a:r>
              <a:rPr lang="en-US" sz="1000" u="sng" dirty="0" smtClean="0">
                <a:solidFill>
                  <a:srgbClr val="FF0000"/>
                </a:solidFill>
              </a:rPr>
              <a:t>more relevant hypothesis related</a:t>
            </a:r>
            <a:r>
              <a:rPr lang="en-US" sz="1000" dirty="0" smtClean="0"/>
              <a:t>, for instance, to how to establish our partnerships with </a:t>
            </a:r>
            <a:r>
              <a:rPr lang="en-US" sz="1100" dirty="0" err="1" smtClean="0"/>
              <a:t>Facebook</a:t>
            </a:r>
            <a:r>
              <a:rPr lang="en-US" sz="1100" dirty="0" smtClean="0"/>
              <a:t> and test the usefulness of it plus, our web channel strategy so as to test and validate them.</a:t>
            </a:r>
          </a:p>
          <a:p>
            <a:pPr lvl="0" algn="just"/>
            <a:endParaRPr lang="pt-PT" sz="1100" dirty="0" smtClean="0"/>
          </a:p>
          <a:p>
            <a:pPr algn="just"/>
            <a:r>
              <a:rPr lang="en-US" sz="1100" dirty="0" smtClean="0"/>
              <a:t>After a quick coffee break, we talked about the “P-S-M” which abbreviation refers to “Problem-Solution-Market” concept. This useful three elements concept is helpful to design a profitable Business Model and is based on the following logical ideas: </a:t>
            </a:r>
          </a:p>
          <a:p>
            <a:pPr algn="just"/>
            <a:endParaRPr lang="pt-PT" sz="1100" dirty="0" smtClean="0"/>
          </a:p>
          <a:p>
            <a:pPr algn="just"/>
            <a:r>
              <a:rPr lang="en-US" sz="1100" b="1" dirty="0" smtClean="0"/>
              <a:t>P.</a:t>
            </a:r>
            <a:r>
              <a:rPr lang="en-US" sz="1100" dirty="0" smtClean="0"/>
              <a:t> Entrepreneurs should first identify the current problems or strong needs faced by the customers and test it by a scale ranking process (ex: problems needs severity, pain caused intensity);</a:t>
            </a:r>
          </a:p>
          <a:p>
            <a:pPr algn="just"/>
            <a:endParaRPr lang="pt-PT" sz="1100" dirty="0" smtClean="0"/>
          </a:p>
          <a:p>
            <a:pPr algn="just"/>
            <a:r>
              <a:rPr lang="en-US" sz="1100" b="1" dirty="0" smtClean="0"/>
              <a:t>S.</a:t>
            </a:r>
            <a:r>
              <a:rPr lang="en-US" sz="1100" dirty="0" smtClean="0"/>
              <a:t> Build an innovative solution by delivering customers a</a:t>
            </a:r>
            <a:endParaRPr lang="pt-PT" sz="1100" dirty="0"/>
          </a:p>
        </p:txBody>
      </p:sp>
      <p:sp>
        <p:nvSpPr>
          <p:cNvPr id="39" name="Rectângulo 38"/>
          <p:cNvSpPr/>
          <p:nvPr/>
        </p:nvSpPr>
        <p:spPr>
          <a:xfrm>
            <a:off x="35496" y="0"/>
            <a:ext cx="720080" cy="3772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pPr>
            <a:r>
              <a:rPr lang="pt-PT" sz="1100" b="1" dirty="0" smtClean="0">
                <a:solidFill>
                  <a:schemeClr val="tx1"/>
                </a:solidFill>
                <a:ea typeface="Gulim" pitchFamily="34" charset="-127"/>
                <a:hlinkClick r:id="rId5" action="ppaction://hlinksldjump"/>
              </a:rPr>
              <a:t>Week 4</a:t>
            </a:r>
            <a:endParaRPr lang="pt-PT" sz="1100" b="1" dirty="0" smtClean="0">
              <a:solidFill>
                <a:schemeClr val="tx1"/>
              </a:solidFill>
              <a:ea typeface="Gulim" pitchFamily="34" charset="-127"/>
            </a:endParaRPr>
          </a:p>
        </p:txBody>
      </p:sp>
      <p:sp>
        <p:nvSpPr>
          <p:cNvPr id="25" name="Rectangle 10"/>
          <p:cNvSpPr/>
          <p:nvPr/>
        </p:nvSpPr>
        <p:spPr>
          <a:xfrm>
            <a:off x="0" y="5373216"/>
            <a:ext cx="3347864" cy="9087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26" name="Picture 2"/>
          <p:cNvPicPr>
            <a:picLocks noGrp="1" noChangeAspect="1" noChangeArrowheads="1"/>
          </p:cNvPicPr>
          <p:nvPr>
            <p:ph idx="1"/>
          </p:nvPr>
        </p:nvPicPr>
        <p:blipFill>
          <a:blip r:embed="rId6" cstate="print"/>
          <a:srcRect l="18693" t="16542" r="45527" b="18227"/>
          <a:stretch>
            <a:fillRect/>
          </a:stretch>
        </p:blipFill>
        <p:spPr bwMode="auto">
          <a:xfrm>
            <a:off x="755576" y="5373216"/>
            <a:ext cx="886557" cy="908720"/>
          </a:xfrm>
          <a:prstGeom prst="rect">
            <a:avLst/>
          </a:prstGeom>
          <a:noFill/>
          <a:ln w="9525">
            <a:noFill/>
            <a:miter lim="800000"/>
            <a:headEnd/>
            <a:tailEnd/>
          </a:ln>
        </p:spPr>
      </p:pic>
      <p:pic>
        <p:nvPicPr>
          <p:cNvPr id="27" name="Picture 3"/>
          <p:cNvPicPr>
            <a:picLocks noChangeAspect="1" noChangeArrowheads="1"/>
          </p:cNvPicPr>
          <p:nvPr/>
        </p:nvPicPr>
        <p:blipFill>
          <a:blip r:embed="rId7" cstate="print"/>
          <a:srcRect l="26328" t="32702" r="56994" b="33266"/>
          <a:stretch>
            <a:fillRect/>
          </a:stretch>
        </p:blipFill>
        <p:spPr bwMode="auto">
          <a:xfrm>
            <a:off x="0" y="5373216"/>
            <a:ext cx="792088" cy="908720"/>
          </a:xfrm>
          <a:prstGeom prst="rect">
            <a:avLst/>
          </a:prstGeom>
          <a:noFill/>
          <a:ln w="9525">
            <a:noFill/>
            <a:miter lim="800000"/>
            <a:headEnd/>
            <a:tailEnd/>
          </a:ln>
        </p:spPr>
      </p:pic>
      <p:sp>
        <p:nvSpPr>
          <p:cNvPr id="28" name="Rectangle 13"/>
          <p:cNvSpPr/>
          <p:nvPr/>
        </p:nvSpPr>
        <p:spPr>
          <a:xfrm>
            <a:off x="1619672" y="5373216"/>
            <a:ext cx="864096" cy="908720"/>
          </a:xfrm>
          <a:prstGeom prst="rect">
            <a:avLst/>
          </a:prstGeom>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cxnSp>
        <p:nvCxnSpPr>
          <p:cNvPr id="29" name="Connecteur droit 17"/>
          <p:cNvCxnSpPr/>
          <p:nvPr/>
        </p:nvCxnSpPr>
        <p:spPr>
          <a:xfrm>
            <a:off x="2051720" y="5589240"/>
            <a:ext cx="0" cy="432048"/>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30" name="Connecteur droit 19"/>
          <p:cNvCxnSpPr/>
          <p:nvPr/>
        </p:nvCxnSpPr>
        <p:spPr>
          <a:xfrm>
            <a:off x="1835696" y="5805264"/>
            <a:ext cx="43204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31" name="Rectangle 61"/>
          <p:cNvSpPr/>
          <p:nvPr/>
        </p:nvSpPr>
        <p:spPr>
          <a:xfrm>
            <a:off x="0" y="6336704"/>
            <a:ext cx="9144000" cy="548680"/>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spcBef>
                <a:spcPct val="0"/>
              </a:spcBef>
            </a:pPr>
            <a:endParaRPr lang="fr-FR" sz="1400" dirty="0">
              <a:solidFill>
                <a:schemeClr val="tx1"/>
              </a:solidFill>
              <a:latin typeface="Gulim" pitchFamily="34" charset="-127"/>
              <a:ea typeface="Gulim" pitchFamily="34" charset="-127"/>
            </a:endParaRPr>
          </a:p>
        </p:txBody>
      </p:sp>
      <p:grpSp>
        <p:nvGrpSpPr>
          <p:cNvPr id="32" name="Grupo 6"/>
          <p:cNvGrpSpPr/>
          <p:nvPr/>
        </p:nvGrpSpPr>
        <p:grpSpPr>
          <a:xfrm>
            <a:off x="467544" y="6460178"/>
            <a:ext cx="432361" cy="310906"/>
            <a:chOff x="8269290" y="-495843"/>
            <a:chExt cx="627321" cy="467832"/>
          </a:xfrm>
        </p:grpSpPr>
        <p:pic>
          <p:nvPicPr>
            <p:cNvPr id="33" name="Picture 2" descr="http://tctechcrunch2011.files.wordpress.com/2013/03/cloud_icon_all.png?w=346"/>
            <p:cNvPicPr>
              <a:picLocks noChangeAspect="1" noChangeArrowheads="1"/>
            </p:cNvPicPr>
            <p:nvPr/>
          </p:nvPicPr>
          <p:blipFill rotWithShape="1">
            <a:blip r:embed="rId8" cstate="print">
              <a:clrChange>
                <a:clrFrom>
                  <a:srgbClr val="FFFEFF"/>
                </a:clrFrom>
                <a:clrTo>
                  <a:srgbClr val="FFFEFF">
                    <a:alpha val="0"/>
                  </a:srgbClr>
                </a:clrTo>
              </a:clrChange>
              <a:extLst>
                <a:ext uri="{28A0092B-C50C-407E-A947-70E740481C1C}">
                  <a14:useLocalDpi xmlns:a14="http://schemas.microsoft.com/office/drawing/2010/main" xmlns="" val="0"/>
                </a:ext>
              </a:extLst>
            </a:blip>
            <a:srcRect l="27721" t="5471" r="53244" b="80333"/>
            <a:stretch/>
          </p:blipFill>
          <p:spPr bwMode="auto">
            <a:xfrm>
              <a:off x="8269290" y="-495843"/>
              <a:ext cx="627321" cy="467832"/>
            </a:xfrm>
            <a:prstGeom prst="rect">
              <a:avLst/>
            </a:prstGeom>
            <a:noFill/>
            <a:extLst>
              <a:ext uri="{909E8E84-426E-40DD-AFC4-6F175D3DCCD1}">
                <a14:hiddenFill xmlns:a14="http://schemas.microsoft.com/office/drawing/2010/main" xmlns="">
                  <a:solidFill>
                    <a:srgbClr val="FFFFFF"/>
                  </a:solidFill>
                </a14:hiddenFill>
              </a:ext>
            </a:extLst>
          </p:spPr>
        </p:pic>
        <p:sp>
          <p:nvSpPr>
            <p:cNvPr id="35" name="Rectángulo 8"/>
            <p:cNvSpPr/>
            <p:nvPr/>
          </p:nvSpPr>
          <p:spPr>
            <a:xfrm>
              <a:off x="8542372" y="-441235"/>
              <a:ext cx="213869" cy="210094"/>
            </a:xfrm>
            <a:prstGeom prst="rect">
              <a:avLst/>
            </a:prstGeom>
            <a:solidFill>
              <a:srgbClr val="94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36" name="Picture 6" descr="https://encrypted-tbn3.gstatic.com/images?q=tbn:ANd9GcSpFxh93vHSvERIuWSu02JJR8HPz2ViYPNuIEbJUmCw6fFjWU8oPVu3jZAt"/>
          <p:cNvPicPr>
            <a:picLocks noChangeAspect="1" noChangeArrowheads="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xmlns="">
                  <a14:imgLayer r:embed="rId11">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2813588" y="6468060"/>
            <a:ext cx="410509" cy="377177"/>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2" descr="http://tctechcrunch2011.files.wordpress.com/2013/03/cloud_icon_all.png?w=346"/>
          <p:cNvPicPr>
            <a:picLocks noChangeAspect="1" noChangeArrowheads="1"/>
          </p:cNvPicPr>
          <p:nvPr/>
        </p:nvPicPr>
        <p:blipFill rotWithShape="1">
          <a:blip r:embed="rId8" cstate="print">
            <a:clrChange>
              <a:clrFrom>
                <a:srgbClr val="FFFEFF"/>
              </a:clrFrom>
              <a:clrTo>
                <a:srgbClr val="FFFE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l="49500" t="78151" r="30820" b="8944"/>
          <a:stretch/>
        </p:blipFill>
        <p:spPr bwMode="auto">
          <a:xfrm>
            <a:off x="7450588" y="6460178"/>
            <a:ext cx="475817" cy="312011"/>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Imagen 11"/>
          <p:cNvPicPr>
            <a:picLocks noChangeAspect="1"/>
          </p:cNvPicPr>
          <p:nvPr/>
        </p:nvPicPr>
        <p:blipFill>
          <a:blip r:embed="rId12" cstate="print">
            <a:clrChange>
              <a:clrFrom>
                <a:srgbClr val="FFFFFF"/>
              </a:clrFrom>
              <a:clrTo>
                <a:srgbClr val="FFFFFF">
                  <a:alpha val="0"/>
                </a:srgbClr>
              </a:clrTo>
            </a:clrChange>
          </a:blip>
          <a:stretch>
            <a:fillRect/>
          </a:stretch>
        </p:blipFill>
        <p:spPr>
          <a:xfrm>
            <a:off x="5452898" y="6474769"/>
            <a:ext cx="419752" cy="298024"/>
          </a:xfrm>
          <a:prstGeom prst="rect">
            <a:avLst/>
          </a:prstGeom>
        </p:spPr>
      </p:pic>
      <p:sp>
        <p:nvSpPr>
          <p:cNvPr id="42" name="CuadroTexto 13"/>
          <p:cNvSpPr txBox="1"/>
          <p:nvPr/>
        </p:nvSpPr>
        <p:spPr>
          <a:xfrm>
            <a:off x="5814294" y="6438281"/>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Files</a:t>
            </a:r>
            <a:endParaRPr lang="en-AU" sz="1600" b="1" dirty="0">
              <a:solidFill>
                <a:srgbClr val="92D050"/>
              </a:solidFill>
              <a:latin typeface="Gulim" pitchFamily="34" charset="-127"/>
              <a:ea typeface="Gulim" pitchFamily="34" charset="-127"/>
            </a:endParaRPr>
          </a:p>
        </p:txBody>
      </p:sp>
      <p:sp>
        <p:nvSpPr>
          <p:cNvPr id="44" name="CuadroTexto 15"/>
          <p:cNvSpPr txBox="1"/>
          <p:nvPr/>
        </p:nvSpPr>
        <p:spPr>
          <a:xfrm>
            <a:off x="917449" y="6429156"/>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Chat</a:t>
            </a:r>
            <a:endParaRPr lang="en-AU" sz="1600" b="1" dirty="0">
              <a:solidFill>
                <a:srgbClr val="92D050"/>
              </a:solidFill>
              <a:latin typeface="Gulim" pitchFamily="34" charset="-127"/>
              <a:ea typeface="Gulim" pitchFamily="34" charset="-127"/>
            </a:endParaRPr>
          </a:p>
        </p:txBody>
      </p:sp>
      <p:sp>
        <p:nvSpPr>
          <p:cNvPr id="45" name="Rectângulo 44"/>
          <p:cNvSpPr/>
          <p:nvPr/>
        </p:nvSpPr>
        <p:spPr>
          <a:xfrm>
            <a:off x="1619672"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13" action="ppaction://hlinksldjump"/>
              </a:rPr>
              <a:t>Book Meeting</a:t>
            </a:r>
            <a:endParaRPr lang="pt-PT" sz="1100" dirty="0" smtClean="0">
              <a:solidFill>
                <a:schemeClr val="dk1"/>
              </a:solidFill>
            </a:endParaRPr>
          </a:p>
        </p:txBody>
      </p:sp>
      <p:sp>
        <p:nvSpPr>
          <p:cNvPr id="46" name="Rectângulo 45"/>
          <p:cNvSpPr/>
          <p:nvPr/>
        </p:nvSpPr>
        <p:spPr>
          <a:xfrm>
            <a:off x="2411760" y="0"/>
            <a:ext cx="936104"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14" action="ppaction://hlinksldjump"/>
              </a:rPr>
              <a:t>Task </a:t>
            </a:r>
            <a:r>
              <a:rPr lang="pt-PT" sz="1100" dirty="0" err="1" smtClean="0">
                <a:solidFill>
                  <a:schemeClr val="dk1"/>
                </a:solidFill>
                <a:hlinkClick r:id="rId14" action="ppaction://hlinksldjump"/>
              </a:rPr>
              <a:t>Allocation</a:t>
            </a:r>
            <a:endParaRPr lang="pt-PT" sz="1100" dirty="0" smtClean="0">
              <a:solidFill>
                <a:schemeClr val="dk1"/>
              </a:solidFill>
            </a:endParaRPr>
          </a:p>
        </p:txBody>
      </p:sp>
      <p:sp>
        <p:nvSpPr>
          <p:cNvPr id="47" name="Rectângulo 46"/>
          <p:cNvSpPr/>
          <p:nvPr/>
        </p:nvSpPr>
        <p:spPr>
          <a:xfrm>
            <a:off x="827584"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hlinkClick r:id="rId15" action="ppaction://hlinksldjump"/>
              </a:rPr>
              <a:t>Week 5</a:t>
            </a:r>
            <a:endParaRPr lang="pt-PT" sz="1100" dirty="0" smtClean="0"/>
          </a:p>
        </p:txBody>
      </p:sp>
      <p:sp>
        <p:nvSpPr>
          <p:cNvPr id="40" name="CuadroTexto 14"/>
          <p:cNvSpPr txBox="1"/>
          <p:nvPr/>
        </p:nvSpPr>
        <p:spPr>
          <a:xfrm>
            <a:off x="3194919" y="6432530"/>
            <a:ext cx="1558652" cy="338554"/>
          </a:xfrm>
          <a:prstGeom prst="rect">
            <a:avLst/>
          </a:prstGeom>
          <a:noFill/>
        </p:spPr>
        <p:txBody>
          <a:bodyPr wrap="square" rtlCol="0">
            <a:spAutoFit/>
          </a:bodyPr>
          <a:lstStyle/>
          <a:p>
            <a:r>
              <a:rPr lang="en-AU" sz="1600" b="1" dirty="0" smtClean="0">
                <a:latin typeface="Gulim" pitchFamily="34" charset="-127"/>
                <a:ea typeface="Gulim" pitchFamily="34" charset="-127"/>
                <a:hlinkClick r:id="rId13" action="ppaction://hlinksldjump"/>
              </a:rPr>
              <a:t>Calendar</a:t>
            </a:r>
            <a:endParaRPr lang="en-AU" sz="1600" b="1" dirty="0">
              <a:latin typeface="Gulim" pitchFamily="34" charset="-127"/>
              <a:ea typeface="Gulim" pitchFamily="34" charset="-127"/>
            </a:endParaRPr>
          </a:p>
        </p:txBody>
      </p:sp>
      <p:sp>
        <p:nvSpPr>
          <p:cNvPr id="48" name="CuadroTexto 12"/>
          <p:cNvSpPr txBox="1"/>
          <p:nvPr/>
        </p:nvSpPr>
        <p:spPr>
          <a:xfrm>
            <a:off x="7926405" y="6419648"/>
            <a:ext cx="1558652" cy="338554"/>
          </a:xfrm>
          <a:prstGeom prst="rect">
            <a:avLst/>
          </a:prstGeom>
          <a:noFill/>
        </p:spPr>
        <p:txBody>
          <a:bodyPr wrap="square" rtlCol="0">
            <a:spAutoFit/>
          </a:bodyPr>
          <a:lstStyle/>
          <a:p>
            <a:r>
              <a:rPr lang="en-AU" sz="1600" b="1" dirty="0">
                <a:latin typeface="Gulim" pitchFamily="34" charset="-127"/>
                <a:ea typeface="Gulim" pitchFamily="34" charset="-127"/>
                <a:hlinkClick r:id="rId16" action="ppaction://hlinksldjump"/>
              </a:rPr>
              <a:t>Tasks</a:t>
            </a:r>
            <a:endParaRPr lang="en-AU" sz="1600" b="1" dirty="0">
              <a:latin typeface="Gulim" pitchFamily="34" charset="-127"/>
              <a:ea typeface="Gulim" pitchFamily="34" charset="-127"/>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347864"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5" name="Rectangle 4"/>
          <p:cNvSpPr/>
          <p:nvPr/>
        </p:nvSpPr>
        <p:spPr>
          <a:xfrm>
            <a:off x="0" y="404664"/>
            <a:ext cx="3347864" cy="4046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latin typeface="Gulim" pitchFamily="34" charset="-127"/>
                <a:ea typeface="Gulim" pitchFamily="34" charset="-127"/>
              </a:rPr>
              <a:t>Chat</a:t>
            </a:r>
            <a:endParaRPr lang="fr-FR" b="1" dirty="0">
              <a:latin typeface="Gulim" pitchFamily="34" charset="-127"/>
              <a:ea typeface="Gulim" pitchFamily="34" charset="-127"/>
            </a:endParaRPr>
          </a:p>
        </p:txBody>
      </p:sp>
      <p:sp>
        <p:nvSpPr>
          <p:cNvPr id="6" name="ZoneTexte 5"/>
          <p:cNvSpPr txBox="1"/>
          <p:nvPr/>
        </p:nvSpPr>
        <p:spPr>
          <a:xfrm>
            <a:off x="179512" y="1484784"/>
            <a:ext cx="1656184" cy="369332"/>
          </a:xfrm>
          <a:prstGeom prst="rect">
            <a:avLst/>
          </a:prstGeom>
          <a:noFill/>
        </p:spPr>
        <p:txBody>
          <a:bodyPr wrap="square" rtlCol="0">
            <a:spAutoFit/>
          </a:bodyPr>
          <a:lstStyle/>
          <a:p>
            <a:r>
              <a:rPr lang="fr-FR" b="1" dirty="0" smtClean="0"/>
              <a:t>Ana:</a:t>
            </a:r>
            <a:endParaRPr lang="fr-FR" b="1" dirty="0"/>
          </a:p>
        </p:txBody>
      </p:sp>
      <p:sp>
        <p:nvSpPr>
          <p:cNvPr id="7" name="Rectangle à coins arrondis 6"/>
          <p:cNvSpPr/>
          <p:nvPr/>
        </p:nvSpPr>
        <p:spPr>
          <a:xfrm>
            <a:off x="539552" y="1988840"/>
            <a:ext cx="2664296" cy="720080"/>
          </a:xfrm>
          <a:prstGeom prst="wedgeRoundRectCallout">
            <a:avLst>
              <a:gd name="adj1" fmla="val -37156"/>
              <a:gd name="adj2" fmla="val -7816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600" dirty="0" smtClean="0"/>
              <a:t>Hey, </a:t>
            </a:r>
            <a:r>
              <a:rPr lang="fr-FR" sz="1600" dirty="0" err="1" smtClean="0"/>
              <a:t>let’s</a:t>
            </a:r>
            <a:r>
              <a:rPr lang="fr-FR" sz="1600" dirty="0" smtClean="0"/>
              <a:t> do the </a:t>
            </a:r>
            <a:r>
              <a:rPr lang="fr-FR" sz="1600" dirty="0" err="1" smtClean="0"/>
              <a:t>Empathy</a:t>
            </a:r>
            <a:r>
              <a:rPr lang="fr-FR" sz="1600" dirty="0" smtClean="0"/>
              <a:t> </a:t>
            </a:r>
            <a:r>
              <a:rPr lang="fr-FR" sz="1600" dirty="0" err="1" smtClean="0"/>
              <a:t>Map</a:t>
            </a:r>
            <a:r>
              <a:rPr lang="fr-FR" sz="1600" dirty="0" smtClean="0"/>
              <a:t> </a:t>
            </a:r>
            <a:r>
              <a:rPr lang="fr-FR" sz="1600" dirty="0" err="1" smtClean="0"/>
              <a:t>together</a:t>
            </a:r>
            <a:r>
              <a:rPr lang="fr-FR" sz="1600" dirty="0" smtClean="0"/>
              <a:t>?</a:t>
            </a:r>
          </a:p>
          <a:p>
            <a:r>
              <a:rPr lang="fr-FR" sz="1600" dirty="0" smtClean="0"/>
              <a:t>	         </a:t>
            </a:r>
            <a:r>
              <a:rPr lang="fr-FR" sz="1200" dirty="0" err="1" smtClean="0"/>
              <a:t>Seen</a:t>
            </a:r>
            <a:r>
              <a:rPr lang="fr-FR" sz="1200" dirty="0" smtClean="0"/>
              <a:t> </a:t>
            </a:r>
            <a:r>
              <a:rPr lang="fr-FR" sz="1200" dirty="0" err="1" smtClean="0"/>
              <a:t>at</a:t>
            </a:r>
            <a:r>
              <a:rPr lang="fr-FR" sz="1200" dirty="0" smtClean="0"/>
              <a:t> 10:00am</a:t>
            </a:r>
            <a:endParaRPr lang="fr-FR" sz="1600" dirty="0"/>
          </a:p>
        </p:txBody>
      </p:sp>
      <p:sp>
        <p:nvSpPr>
          <p:cNvPr id="9" name="Rectangle à coins arrondis 8"/>
          <p:cNvSpPr/>
          <p:nvPr/>
        </p:nvSpPr>
        <p:spPr>
          <a:xfrm>
            <a:off x="251520" y="3573016"/>
            <a:ext cx="2592288" cy="648072"/>
          </a:xfrm>
          <a:prstGeom prst="wedgeRoundRectCallout">
            <a:avLst>
              <a:gd name="adj1" fmla="val -36922"/>
              <a:gd name="adj2" fmla="val -7816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1600" dirty="0" smtClean="0">
                <a:sym typeface="Wingdings" pitchFamily="2" charset="2"/>
              </a:rPr>
              <a:t>Sure!</a:t>
            </a:r>
          </a:p>
          <a:p>
            <a:r>
              <a:rPr lang="fr-FR" sz="1600" dirty="0" smtClean="0">
                <a:sym typeface="Wingdings" pitchFamily="2" charset="2"/>
              </a:rPr>
              <a:t>	        </a:t>
            </a:r>
            <a:r>
              <a:rPr lang="fr-FR" sz="1200" dirty="0" err="1" smtClean="0">
                <a:sym typeface="Wingdings" pitchFamily="2" charset="2"/>
              </a:rPr>
              <a:t>Seen</a:t>
            </a:r>
            <a:r>
              <a:rPr lang="fr-FR" sz="1200" dirty="0" smtClean="0">
                <a:sym typeface="Wingdings" pitchFamily="2" charset="2"/>
              </a:rPr>
              <a:t> </a:t>
            </a:r>
            <a:r>
              <a:rPr lang="fr-FR" sz="1200" dirty="0" err="1" smtClean="0">
                <a:sym typeface="Wingdings" pitchFamily="2" charset="2"/>
              </a:rPr>
              <a:t>at</a:t>
            </a:r>
            <a:r>
              <a:rPr lang="fr-FR" sz="1200" dirty="0" smtClean="0">
                <a:sym typeface="Wingdings" pitchFamily="2" charset="2"/>
              </a:rPr>
              <a:t> 10:00am</a:t>
            </a:r>
            <a:endParaRPr lang="fr-FR" sz="1200" dirty="0"/>
          </a:p>
        </p:txBody>
      </p:sp>
      <p:sp>
        <p:nvSpPr>
          <p:cNvPr id="10" name="ZoneTexte 9"/>
          <p:cNvSpPr txBox="1"/>
          <p:nvPr/>
        </p:nvSpPr>
        <p:spPr>
          <a:xfrm>
            <a:off x="179512" y="2996952"/>
            <a:ext cx="1224136" cy="369332"/>
          </a:xfrm>
          <a:prstGeom prst="rect">
            <a:avLst/>
          </a:prstGeom>
          <a:noFill/>
        </p:spPr>
        <p:txBody>
          <a:bodyPr wrap="square" rtlCol="0">
            <a:spAutoFit/>
          </a:bodyPr>
          <a:lstStyle/>
          <a:p>
            <a:r>
              <a:rPr lang="fr-FR" b="1" dirty="0" smtClean="0"/>
              <a:t>Clémence</a:t>
            </a:r>
            <a:r>
              <a:rPr lang="fr-FR" dirty="0" smtClean="0"/>
              <a:t>:</a:t>
            </a:r>
            <a:endParaRPr lang="fr-FR" dirty="0"/>
          </a:p>
        </p:txBody>
      </p:sp>
      <p:sp>
        <p:nvSpPr>
          <p:cNvPr id="81" name="Rectangle 52"/>
          <p:cNvSpPr/>
          <p:nvPr/>
        </p:nvSpPr>
        <p:spPr>
          <a:xfrm>
            <a:off x="3419872" y="0"/>
            <a:ext cx="1872208" cy="83671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pPr>
            <a:r>
              <a:rPr lang="fr-FR" b="1" dirty="0" smtClean="0">
                <a:latin typeface="Gulim" pitchFamily="34" charset="-127"/>
                <a:ea typeface="Gulim" pitchFamily="34" charset="-127"/>
              </a:rPr>
              <a:t>Docs</a:t>
            </a:r>
            <a:endParaRPr lang="fr-FR" b="1" dirty="0">
              <a:latin typeface="Gulim" pitchFamily="34" charset="-127"/>
              <a:ea typeface="Gulim" pitchFamily="34" charset="-127"/>
            </a:endParaRPr>
          </a:p>
        </p:txBody>
      </p:sp>
      <p:sp>
        <p:nvSpPr>
          <p:cNvPr id="82" name="Rectangle 52"/>
          <p:cNvSpPr/>
          <p:nvPr/>
        </p:nvSpPr>
        <p:spPr>
          <a:xfrm>
            <a:off x="7308304" y="0"/>
            <a:ext cx="1872208" cy="836712"/>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fr-FR" sz="2000" b="1" dirty="0" smtClean="0">
                <a:latin typeface="Gulim" pitchFamily="34" charset="-127"/>
                <a:ea typeface="Gulim" pitchFamily="34" charset="-127"/>
              </a:rPr>
              <a:t>Sketch</a:t>
            </a:r>
            <a:endParaRPr lang="fr-FR" sz="2000" b="1" dirty="0">
              <a:latin typeface="Gulim" pitchFamily="34" charset="-127"/>
              <a:ea typeface="Gulim" pitchFamily="34" charset="-127"/>
            </a:endParaRPr>
          </a:p>
        </p:txBody>
      </p:sp>
      <p:sp>
        <p:nvSpPr>
          <p:cNvPr id="84" name="Rectangle 52"/>
          <p:cNvSpPr/>
          <p:nvPr/>
        </p:nvSpPr>
        <p:spPr>
          <a:xfrm>
            <a:off x="5292080" y="0"/>
            <a:ext cx="1944216" cy="836712"/>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fr-FR" sz="2000" b="1" dirty="0" smtClean="0">
                <a:latin typeface="Gulim" pitchFamily="34" charset="-127"/>
                <a:ea typeface="Gulim" pitchFamily="34" charset="-127"/>
              </a:rPr>
              <a:t>Edit</a:t>
            </a:r>
            <a:endParaRPr lang="fr-FR" sz="2000" b="1" dirty="0" smtClean="0">
              <a:latin typeface="Gulim" pitchFamily="34" charset="-127"/>
              <a:ea typeface="Gulim" pitchFamily="34" charset="-127"/>
              <a:hlinkClick r:id="rId2" action="ppaction://hlinksldjump"/>
            </a:endParaRPr>
          </a:p>
        </p:txBody>
      </p:sp>
      <p:sp>
        <p:nvSpPr>
          <p:cNvPr id="39" name="Rectângulo 38"/>
          <p:cNvSpPr/>
          <p:nvPr/>
        </p:nvSpPr>
        <p:spPr>
          <a:xfrm>
            <a:off x="35496"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3" action="ppaction://hlinksldjump"/>
              </a:rPr>
              <a:t>Week 4</a:t>
            </a:r>
            <a:endParaRPr lang="pt-PT" sz="1100" dirty="0" smtClean="0">
              <a:solidFill>
                <a:schemeClr val="dk1"/>
              </a:solidFill>
            </a:endParaRPr>
          </a:p>
        </p:txBody>
      </p:sp>
      <p:sp>
        <p:nvSpPr>
          <p:cNvPr id="40" name="Rectângulo 39"/>
          <p:cNvSpPr/>
          <p:nvPr/>
        </p:nvSpPr>
        <p:spPr>
          <a:xfrm>
            <a:off x="827584" y="0"/>
            <a:ext cx="720080" cy="3772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pPr>
            <a:r>
              <a:rPr lang="pt-PT" sz="1100" b="1" dirty="0" smtClean="0">
                <a:solidFill>
                  <a:schemeClr val="tx1"/>
                </a:solidFill>
                <a:ea typeface="Gulim" pitchFamily="34" charset="-127"/>
                <a:hlinkClick r:id="rId4" action="ppaction://hlinksldjump"/>
              </a:rPr>
              <a:t>Week 5</a:t>
            </a:r>
            <a:endParaRPr lang="pt-PT" sz="1100" b="1" dirty="0" smtClean="0">
              <a:solidFill>
                <a:schemeClr val="tx1"/>
              </a:solidFill>
              <a:ea typeface="Gulim" pitchFamily="34" charset="-127"/>
              <a:hlinkClick r:id="rId3" action="ppaction://hlinksldjump"/>
            </a:endParaRPr>
          </a:p>
        </p:txBody>
      </p:sp>
      <p:sp>
        <p:nvSpPr>
          <p:cNvPr id="24" name="Rectangle 3"/>
          <p:cNvSpPr/>
          <p:nvPr/>
        </p:nvSpPr>
        <p:spPr>
          <a:xfrm>
            <a:off x="3347864" y="836712"/>
            <a:ext cx="5796136" cy="60212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pic>
        <p:nvPicPr>
          <p:cNvPr id="25" name="Picture 2" descr="http://www.rw-designer.com/rsrc/vista-folder-32.png"/>
          <p:cNvPicPr>
            <a:picLocks noChangeAspect="1" noChangeArrowheads="1"/>
          </p:cNvPicPr>
          <p:nvPr/>
        </p:nvPicPr>
        <p:blipFill>
          <a:blip r:embed="rId5" cstate="print"/>
          <a:srcRect l="59293" t="79733" r="24031"/>
          <a:stretch>
            <a:fillRect/>
          </a:stretch>
        </p:blipFill>
        <p:spPr bwMode="auto">
          <a:xfrm>
            <a:off x="3707904" y="1052736"/>
            <a:ext cx="648072" cy="494184"/>
          </a:xfrm>
          <a:prstGeom prst="rect">
            <a:avLst/>
          </a:prstGeom>
          <a:noFill/>
        </p:spPr>
      </p:pic>
      <p:pic>
        <p:nvPicPr>
          <p:cNvPr id="26" name="Picture 2" descr="http://www.rw-designer.com/rsrc/vista-folder-32.png">
            <a:hlinkClick r:id="rId6" action="ppaction://hlinksldjump"/>
          </p:cNvPr>
          <p:cNvPicPr>
            <a:picLocks noChangeAspect="1" noChangeArrowheads="1"/>
          </p:cNvPicPr>
          <p:nvPr/>
        </p:nvPicPr>
        <p:blipFill>
          <a:blip r:embed="rId5" cstate="print"/>
          <a:srcRect l="59293" t="79733" r="24031"/>
          <a:stretch>
            <a:fillRect/>
          </a:stretch>
        </p:blipFill>
        <p:spPr bwMode="auto">
          <a:xfrm>
            <a:off x="3707904" y="1772816"/>
            <a:ext cx="648072" cy="494184"/>
          </a:xfrm>
          <a:prstGeom prst="rect">
            <a:avLst/>
          </a:prstGeom>
          <a:noFill/>
        </p:spPr>
      </p:pic>
      <p:sp>
        <p:nvSpPr>
          <p:cNvPr id="27" name="CaixaDeTexto 26"/>
          <p:cNvSpPr txBox="1"/>
          <p:nvPr/>
        </p:nvSpPr>
        <p:spPr>
          <a:xfrm>
            <a:off x="4499992" y="1124744"/>
            <a:ext cx="2808312" cy="369332"/>
          </a:xfrm>
          <a:prstGeom prst="rect">
            <a:avLst/>
          </a:prstGeom>
          <a:noFill/>
        </p:spPr>
        <p:txBody>
          <a:bodyPr wrap="square" rtlCol="0">
            <a:spAutoFit/>
          </a:bodyPr>
          <a:lstStyle/>
          <a:p>
            <a:r>
              <a:rPr lang="pt-PT" dirty="0" smtClean="0"/>
              <a:t>Blog</a:t>
            </a:r>
            <a:endParaRPr lang="pt-PT" dirty="0"/>
          </a:p>
        </p:txBody>
      </p:sp>
      <p:sp>
        <p:nvSpPr>
          <p:cNvPr id="28" name="CaixaDeTexto 27"/>
          <p:cNvSpPr txBox="1"/>
          <p:nvPr/>
        </p:nvSpPr>
        <p:spPr>
          <a:xfrm>
            <a:off x="4572000" y="1844824"/>
            <a:ext cx="2808312" cy="369332"/>
          </a:xfrm>
          <a:prstGeom prst="rect">
            <a:avLst/>
          </a:prstGeom>
          <a:noFill/>
        </p:spPr>
        <p:txBody>
          <a:bodyPr wrap="square" rtlCol="0">
            <a:spAutoFit/>
          </a:bodyPr>
          <a:lstStyle/>
          <a:p>
            <a:r>
              <a:rPr lang="pt-PT" dirty="0" err="1" smtClean="0"/>
              <a:t>Empathy</a:t>
            </a:r>
            <a:r>
              <a:rPr lang="pt-PT" dirty="0" smtClean="0"/>
              <a:t> </a:t>
            </a:r>
            <a:r>
              <a:rPr lang="pt-PT" dirty="0" err="1" smtClean="0"/>
              <a:t>Map</a:t>
            </a:r>
            <a:endParaRPr lang="en-HK" dirty="0"/>
          </a:p>
        </p:txBody>
      </p:sp>
      <p:pic>
        <p:nvPicPr>
          <p:cNvPr id="29" name="Picture 2" descr="http://www.rw-designer.com/rsrc/vista-folder-32.png">
            <a:hlinkClick r:id="rId7" action="ppaction://hlinksldjump"/>
          </p:cNvPr>
          <p:cNvPicPr>
            <a:picLocks noChangeAspect="1" noChangeArrowheads="1"/>
          </p:cNvPicPr>
          <p:nvPr/>
        </p:nvPicPr>
        <p:blipFill>
          <a:blip r:embed="rId5" cstate="print"/>
          <a:srcRect l="59293" t="79733" r="24031"/>
          <a:stretch>
            <a:fillRect/>
          </a:stretch>
        </p:blipFill>
        <p:spPr bwMode="auto">
          <a:xfrm>
            <a:off x="3707904" y="2564904"/>
            <a:ext cx="648072" cy="494184"/>
          </a:xfrm>
          <a:prstGeom prst="rect">
            <a:avLst/>
          </a:prstGeom>
          <a:noFill/>
        </p:spPr>
      </p:pic>
      <p:sp>
        <p:nvSpPr>
          <p:cNvPr id="30" name="CaixaDeTexto 29"/>
          <p:cNvSpPr txBox="1"/>
          <p:nvPr/>
        </p:nvSpPr>
        <p:spPr>
          <a:xfrm>
            <a:off x="4572000" y="2636912"/>
            <a:ext cx="2808312" cy="369332"/>
          </a:xfrm>
          <a:prstGeom prst="rect">
            <a:avLst/>
          </a:prstGeom>
          <a:noFill/>
        </p:spPr>
        <p:txBody>
          <a:bodyPr wrap="square" rtlCol="0">
            <a:spAutoFit/>
          </a:bodyPr>
          <a:lstStyle/>
          <a:p>
            <a:r>
              <a:rPr lang="pt-PT" dirty="0" err="1" smtClean="0"/>
              <a:t>Lessons</a:t>
            </a:r>
            <a:r>
              <a:rPr lang="pt-PT" dirty="0" smtClean="0"/>
              <a:t> </a:t>
            </a:r>
            <a:r>
              <a:rPr lang="pt-PT" dirty="0" err="1" smtClean="0"/>
              <a:t>Learned</a:t>
            </a:r>
            <a:endParaRPr lang="en-HK" dirty="0"/>
          </a:p>
        </p:txBody>
      </p:sp>
      <p:sp>
        <p:nvSpPr>
          <p:cNvPr id="32" name="Rectangle 10"/>
          <p:cNvSpPr/>
          <p:nvPr/>
        </p:nvSpPr>
        <p:spPr>
          <a:xfrm>
            <a:off x="0" y="5373216"/>
            <a:ext cx="3347864" cy="9087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33" name="Picture 2"/>
          <p:cNvPicPr>
            <a:picLocks noGrp="1" noChangeAspect="1" noChangeArrowheads="1"/>
          </p:cNvPicPr>
          <p:nvPr>
            <p:ph idx="1"/>
          </p:nvPr>
        </p:nvPicPr>
        <p:blipFill>
          <a:blip r:embed="rId8" cstate="print"/>
          <a:srcRect l="18693" t="16542" r="45527" b="18227"/>
          <a:stretch>
            <a:fillRect/>
          </a:stretch>
        </p:blipFill>
        <p:spPr bwMode="auto">
          <a:xfrm>
            <a:off x="755576" y="5373216"/>
            <a:ext cx="886557" cy="908720"/>
          </a:xfrm>
          <a:prstGeom prst="rect">
            <a:avLst/>
          </a:prstGeom>
          <a:noFill/>
          <a:ln w="9525">
            <a:noFill/>
            <a:miter lim="800000"/>
            <a:headEnd/>
            <a:tailEnd/>
          </a:ln>
        </p:spPr>
      </p:pic>
      <p:pic>
        <p:nvPicPr>
          <p:cNvPr id="34" name="Picture 3"/>
          <p:cNvPicPr>
            <a:picLocks noChangeAspect="1" noChangeArrowheads="1"/>
          </p:cNvPicPr>
          <p:nvPr/>
        </p:nvPicPr>
        <p:blipFill>
          <a:blip r:embed="rId9" cstate="print"/>
          <a:srcRect l="26328" t="32702" r="56994" b="33266"/>
          <a:stretch>
            <a:fillRect/>
          </a:stretch>
        </p:blipFill>
        <p:spPr bwMode="auto">
          <a:xfrm>
            <a:off x="0" y="5373216"/>
            <a:ext cx="792088" cy="908720"/>
          </a:xfrm>
          <a:prstGeom prst="rect">
            <a:avLst/>
          </a:prstGeom>
          <a:noFill/>
          <a:ln w="9525">
            <a:noFill/>
            <a:miter lim="800000"/>
            <a:headEnd/>
            <a:tailEnd/>
          </a:ln>
        </p:spPr>
      </p:pic>
      <p:sp>
        <p:nvSpPr>
          <p:cNvPr id="35" name="Rectangle 13"/>
          <p:cNvSpPr/>
          <p:nvPr/>
        </p:nvSpPr>
        <p:spPr>
          <a:xfrm>
            <a:off x="1619672" y="5373216"/>
            <a:ext cx="864096" cy="908720"/>
          </a:xfrm>
          <a:prstGeom prst="rect">
            <a:avLst/>
          </a:prstGeom>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cxnSp>
        <p:nvCxnSpPr>
          <p:cNvPr id="36" name="Connecteur droit 17"/>
          <p:cNvCxnSpPr/>
          <p:nvPr/>
        </p:nvCxnSpPr>
        <p:spPr>
          <a:xfrm>
            <a:off x="2051720" y="5589240"/>
            <a:ext cx="0" cy="432048"/>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37" name="Connecteur droit 19"/>
          <p:cNvCxnSpPr/>
          <p:nvPr/>
        </p:nvCxnSpPr>
        <p:spPr>
          <a:xfrm>
            <a:off x="1835696" y="5805264"/>
            <a:ext cx="43204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38" name="Rectangle 61"/>
          <p:cNvSpPr/>
          <p:nvPr/>
        </p:nvSpPr>
        <p:spPr>
          <a:xfrm>
            <a:off x="0" y="6336704"/>
            <a:ext cx="9144000" cy="548680"/>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spcBef>
                <a:spcPct val="0"/>
              </a:spcBef>
            </a:pPr>
            <a:endParaRPr lang="fr-FR" sz="1400" dirty="0">
              <a:solidFill>
                <a:schemeClr val="tx1"/>
              </a:solidFill>
              <a:latin typeface="Gulim" pitchFamily="34" charset="-127"/>
              <a:ea typeface="Gulim" pitchFamily="34" charset="-127"/>
            </a:endParaRPr>
          </a:p>
        </p:txBody>
      </p:sp>
      <p:grpSp>
        <p:nvGrpSpPr>
          <p:cNvPr id="41" name="Grupo 6"/>
          <p:cNvGrpSpPr/>
          <p:nvPr/>
        </p:nvGrpSpPr>
        <p:grpSpPr>
          <a:xfrm>
            <a:off x="467544" y="6460178"/>
            <a:ext cx="432361" cy="310906"/>
            <a:chOff x="8269290" y="-495843"/>
            <a:chExt cx="627321" cy="467832"/>
          </a:xfrm>
        </p:grpSpPr>
        <p:pic>
          <p:nvPicPr>
            <p:cNvPr id="42" name="Picture 2" descr="http://tctechcrunch2011.files.wordpress.com/2013/03/cloud_icon_all.png?w=346"/>
            <p:cNvPicPr>
              <a:picLocks noChangeAspect="1" noChangeArrowheads="1"/>
            </p:cNvPicPr>
            <p:nvPr/>
          </p:nvPicPr>
          <p:blipFill rotWithShape="1">
            <a:blip r:embed="rId10" cstate="print">
              <a:clrChange>
                <a:clrFrom>
                  <a:srgbClr val="FFFEFF"/>
                </a:clrFrom>
                <a:clrTo>
                  <a:srgbClr val="FFFEFF">
                    <a:alpha val="0"/>
                  </a:srgbClr>
                </a:clrTo>
              </a:clrChange>
              <a:extLst>
                <a:ext uri="{28A0092B-C50C-407E-A947-70E740481C1C}">
                  <a14:useLocalDpi xmlns:a14="http://schemas.microsoft.com/office/drawing/2010/main" xmlns="" val="0"/>
                </a:ext>
              </a:extLst>
            </a:blip>
            <a:srcRect l="27721" t="5471" r="53244" b="80333"/>
            <a:stretch/>
          </p:blipFill>
          <p:spPr bwMode="auto">
            <a:xfrm>
              <a:off x="8269290" y="-495843"/>
              <a:ext cx="627321" cy="467832"/>
            </a:xfrm>
            <a:prstGeom prst="rect">
              <a:avLst/>
            </a:prstGeom>
            <a:noFill/>
            <a:extLst>
              <a:ext uri="{909E8E84-426E-40DD-AFC4-6F175D3DCCD1}">
                <a14:hiddenFill xmlns:a14="http://schemas.microsoft.com/office/drawing/2010/main" xmlns="">
                  <a:solidFill>
                    <a:srgbClr val="FFFFFF"/>
                  </a:solidFill>
                </a14:hiddenFill>
              </a:ext>
            </a:extLst>
          </p:spPr>
        </p:pic>
        <p:sp>
          <p:nvSpPr>
            <p:cNvPr id="43" name="Rectángulo 8"/>
            <p:cNvSpPr/>
            <p:nvPr/>
          </p:nvSpPr>
          <p:spPr>
            <a:xfrm>
              <a:off x="8542372" y="-441235"/>
              <a:ext cx="213869" cy="210094"/>
            </a:xfrm>
            <a:prstGeom prst="rect">
              <a:avLst/>
            </a:prstGeom>
            <a:solidFill>
              <a:srgbClr val="94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44" name="Picture 6" descr="https://encrypted-tbn3.gstatic.com/images?q=tbn:ANd9GcSpFxh93vHSvERIuWSu02JJR8HPz2ViYPNuIEbJUmCw6fFjWU8oPVu3jZAt"/>
          <p:cNvPicPr>
            <a:picLocks noChangeAspect="1" noChangeArrowheads="1"/>
          </p:cNvPicPr>
          <p:nvPr/>
        </p:nvPicPr>
        <p:blipFill>
          <a:blip r:embed="rId11" cstate="print">
            <a:clrChange>
              <a:clrFrom>
                <a:srgbClr val="FFFFFF"/>
              </a:clrFrom>
              <a:clrTo>
                <a:srgbClr val="FFFFFF">
                  <a:alpha val="0"/>
                </a:srgbClr>
              </a:clrTo>
            </a:clrChange>
            <a:extLst>
              <a:ext uri="{BEBA8EAE-BF5A-486C-A8C5-ECC9F3942E4B}">
                <a14:imgProps xmlns:a14="http://schemas.microsoft.com/office/drawing/2010/main" xmlns="">
                  <a14:imgLayer r:embed="rId12">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2813588" y="6468060"/>
            <a:ext cx="410509" cy="377177"/>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2" descr="http://tctechcrunch2011.files.wordpress.com/2013/03/cloud_icon_all.png?w=346"/>
          <p:cNvPicPr>
            <a:picLocks noChangeAspect="1" noChangeArrowheads="1"/>
          </p:cNvPicPr>
          <p:nvPr/>
        </p:nvPicPr>
        <p:blipFill rotWithShape="1">
          <a:blip r:embed="rId10" cstate="print">
            <a:clrChange>
              <a:clrFrom>
                <a:srgbClr val="FFFEFF"/>
              </a:clrFrom>
              <a:clrTo>
                <a:srgbClr val="FFFE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l="49500" t="78151" r="30820" b="8944"/>
          <a:stretch/>
        </p:blipFill>
        <p:spPr bwMode="auto">
          <a:xfrm>
            <a:off x="7450588" y="6460178"/>
            <a:ext cx="475817" cy="312011"/>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Imagen 11"/>
          <p:cNvPicPr>
            <a:picLocks noChangeAspect="1"/>
          </p:cNvPicPr>
          <p:nvPr/>
        </p:nvPicPr>
        <p:blipFill>
          <a:blip r:embed="rId13" cstate="print">
            <a:clrChange>
              <a:clrFrom>
                <a:srgbClr val="FFFFFF"/>
              </a:clrFrom>
              <a:clrTo>
                <a:srgbClr val="FFFFFF">
                  <a:alpha val="0"/>
                </a:srgbClr>
              </a:clrTo>
            </a:clrChange>
          </a:blip>
          <a:stretch>
            <a:fillRect/>
          </a:stretch>
        </p:blipFill>
        <p:spPr>
          <a:xfrm>
            <a:off x="5452898" y="6474769"/>
            <a:ext cx="419752" cy="298024"/>
          </a:xfrm>
          <a:prstGeom prst="rect">
            <a:avLst/>
          </a:prstGeom>
        </p:spPr>
      </p:pic>
      <p:sp>
        <p:nvSpPr>
          <p:cNvPr id="48" name="CuadroTexto 13"/>
          <p:cNvSpPr txBox="1"/>
          <p:nvPr/>
        </p:nvSpPr>
        <p:spPr>
          <a:xfrm>
            <a:off x="5814294" y="6438281"/>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Files</a:t>
            </a:r>
            <a:endParaRPr lang="en-AU" sz="1600" b="1" dirty="0">
              <a:solidFill>
                <a:srgbClr val="92D050"/>
              </a:solidFill>
              <a:latin typeface="Gulim" pitchFamily="34" charset="-127"/>
              <a:ea typeface="Gulim" pitchFamily="34" charset="-127"/>
            </a:endParaRPr>
          </a:p>
        </p:txBody>
      </p:sp>
      <p:sp>
        <p:nvSpPr>
          <p:cNvPr id="50" name="CuadroTexto 15"/>
          <p:cNvSpPr txBox="1"/>
          <p:nvPr/>
        </p:nvSpPr>
        <p:spPr>
          <a:xfrm>
            <a:off x="917449" y="6429156"/>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Chat</a:t>
            </a:r>
            <a:endParaRPr lang="en-AU" sz="1600" b="1" dirty="0">
              <a:solidFill>
                <a:srgbClr val="92D050"/>
              </a:solidFill>
              <a:latin typeface="Gulim" pitchFamily="34" charset="-127"/>
              <a:ea typeface="Gulim" pitchFamily="34" charset="-127"/>
            </a:endParaRPr>
          </a:p>
        </p:txBody>
      </p:sp>
      <p:sp>
        <p:nvSpPr>
          <p:cNvPr id="51" name="Rectângulo 50"/>
          <p:cNvSpPr/>
          <p:nvPr/>
        </p:nvSpPr>
        <p:spPr>
          <a:xfrm>
            <a:off x="1619672"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14" action="ppaction://hlinksldjump"/>
              </a:rPr>
              <a:t>Book Meeting</a:t>
            </a:r>
            <a:endParaRPr lang="pt-PT" sz="1100" dirty="0" smtClean="0">
              <a:solidFill>
                <a:schemeClr val="dk1"/>
              </a:solidFill>
            </a:endParaRPr>
          </a:p>
        </p:txBody>
      </p:sp>
      <p:sp>
        <p:nvSpPr>
          <p:cNvPr id="52" name="Rectângulo 51"/>
          <p:cNvSpPr/>
          <p:nvPr/>
        </p:nvSpPr>
        <p:spPr>
          <a:xfrm>
            <a:off x="2411760" y="0"/>
            <a:ext cx="936104"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15" action="ppaction://hlinksldjump"/>
              </a:rPr>
              <a:t>Task </a:t>
            </a:r>
            <a:r>
              <a:rPr lang="pt-PT" sz="1100" dirty="0" err="1" smtClean="0">
                <a:solidFill>
                  <a:schemeClr val="dk1"/>
                </a:solidFill>
                <a:hlinkClick r:id="rId15" action="ppaction://hlinksldjump"/>
              </a:rPr>
              <a:t>Allocation</a:t>
            </a:r>
            <a:endParaRPr lang="pt-PT" sz="1100" dirty="0" smtClean="0">
              <a:solidFill>
                <a:schemeClr val="dk1"/>
              </a:solidFill>
            </a:endParaRPr>
          </a:p>
        </p:txBody>
      </p:sp>
      <p:sp>
        <p:nvSpPr>
          <p:cNvPr id="53" name="CuadroTexto 14"/>
          <p:cNvSpPr txBox="1"/>
          <p:nvPr/>
        </p:nvSpPr>
        <p:spPr>
          <a:xfrm>
            <a:off x="3194919" y="6432530"/>
            <a:ext cx="1558652" cy="338554"/>
          </a:xfrm>
          <a:prstGeom prst="rect">
            <a:avLst/>
          </a:prstGeom>
          <a:noFill/>
        </p:spPr>
        <p:txBody>
          <a:bodyPr wrap="square" rtlCol="0">
            <a:spAutoFit/>
          </a:bodyPr>
          <a:lstStyle/>
          <a:p>
            <a:r>
              <a:rPr lang="en-AU" sz="1600" b="1" dirty="0" smtClean="0">
                <a:latin typeface="Gulim" pitchFamily="34" charset="-127"/>
                <a:ea typeface="Gulim" pitchFamily="34" charset="-127"/>
                <a:hlinkClick r:id="rId14" action="ppaction://hlinksldjump"/>
              </a:rPr>
              <a:t>Calendar</a:t>
            </a:r>
            <a:endParaRPr lang="en-AU" sz="1600" b="1" dirty="0">
              <a:latin typeface="Gulim" pitchFamily="34" charset="-127"/>
              <a:ea typeface="Gulim" pitchFamily="34" charset="-127"/>
            </a:endParaRPr>
          </a:p>
        </p:txBody>
      </p:sp>
      <p:sp>
        <p:nvSpPr>
          <p:cNvPr id="54" name="CuadroTexto 12"/>
          <p:cNvSpPr txBox="1"/>
          <p:nvPr/>
        </p:nvSpPr>
        <p:spPr>
          <a:xfrm>
            <a:off x="7926405" y="6419648"/>
            <a:ext cx="1558652" cy="338554"/>
          </a:xfrm>
          <a:prstGeom prst="rect">
            <a:avLst/>
          </a:prstGeom>
          <a:noFill/>
        </p:spPr>
        <p:txBody>
          <a:bodyPr wrap="square" rtlCol="0">
            <a:spAutoFit/>
          </a:bodyPr>
          <a:lstStyle/>
          <a:p>
            <a:r>
              <a:rPr lang="en-AU" sz="1600" b="1" dirty="0">
                <a:latin typeface="Gulim" pitchFamily="34" charset="-127"/>
                <a:ea typeface="Gulim" pitchFamily="34" charset="-127"/>
                <a:hlinkClick r:id="rId16" action="ppaction://hlinksldjump"/>
              </a:rPr>
              <a:t>Tasks</a:t>
            </a:r>
            <a:endParaRPr lang="en-AU" sz="1600" b="1" dirty="0">
              <a:latin typeface="Gulim" pitchFamily="34" charset="-127"/>
              <a:ea typeface="Gulim" pitchFamily="34" charset="-127"/>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3347864" cy="6858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5" name="Rectangle 4"/>
          <p:cNvSpPr/>
          <p:nvPr/>
        </p:nvSpPr>
        <p:spPr>
          <a:xfrm>
            <a:off x="0" y="404664"/>
            <a:ext cx="3347864" cy="4046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b="1" dirty="0" smtClean="0">
                <a:latin typeface="Gulim" pitchFamily="34" charset="-127"/>
                <a:ea typeface="Gulim" pitchFamily="34" charset="-127"/>
              </a:rPr>
              <a:t>Chat</a:t>
            </a:r>
            <a:endParaRPr lang="fr-FR" b="1" dirty="0">
              <a:latin typeface="Gulim" pitchFamily="34" charset="-127"/>
              <a:ea typeface="Gulim" pitchFamily="34" charset="-127"/>
            </a:endParaRPr>
          </a:p>
        </p:txBody>
      </p:sp>
      <p:sp>
        <p:nvSpPr>
          <p:cNvPr id="6" name="ZoneTexte 5"/>
          <p:cNvSpPr txBox="1"/>
          <p:nvPr/>
        </p:nvSpPr>
        <p:spPr>
          <a:xfrm>
            <a:off x="179512" y="1484784"/>
            <a:ext cx="1656184" cy="369332"/>
          </a:xfrm>
          <a:prstGeom prst="rect">
            <a:avLst/>
          </a:prstGeom>
          <a:noFill/>
        </p:spPr>
        <p:txBody>
          <a:bodyPr wrap="square" rtlCol="0">
            <a:spAutoFit/>
          </a:bodyPr>
          <a:lstStyle/>
          <a:p>
            <a:r>
              <a:rPr lang="fr-FR" b="1" dirty="0" smtClean="0"/>
              <a:t>Ana:</a:t>
            </a:r>
            <a:endParaRPr lang="fr-FR" b="1" dirty="0"/>
          </a:p>
        </p:txBody>
      </p:sp>
      <p:sp>
        <p:nvSpPr>
          <p:cNvPr id="10" name="ZoneTexte 9"/>
          <p:cNvSpPr txBox="1"/>
          <p:nvPr/>
        </p:nvSpPr>
        <p:spPr>
          <a:xfrm>
            <a:off x="179512" y="2996952"/>
            <a:ext cx="1224136" cy="369332"/>
          </a:xfrm>
          <a:prstGeom prst="rect">
            <a:avLst/>
          </a:prstGeom>
          <a:noFill/>
        </p:spPr>
        <p:txBody>
          <a:bodyPr wrap="square" rtlCol="0">
            <a:spAutoFit/>
          </a:bodyPr>
          <a:lstStyle/>
          <a:p>
            <a:r>
              <a:rPr lang="fr-FR" b="1" dirty="0" smtClean="0"/>
              <a:t>Clémence</a:t>
            </a:r>
            <a:r>
              <a:rPr lang="fr-FR" dirty="0" smtClean="0"/>
              <a:t>:</a:t>
            </a:r>
            <a:endParaRPr lang="fr-FR" dirty="0"/>
          </a:p>
        </p:txBody>
      </p:sp>
      <p:sp>
        <p:nvSpPr>
          <p:cNvPr id="81" name="Rectangle 52"/>
          <p:cNvSpPr/>
          <p:nvPr/>
        </p:nvSpPr>
        <p:spPr>
          <a:xfrm>
            <a:off x="3419872" y="0"/>
            <a:ext cx="1872208" cy="836712"/>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pPr>
            <a:r>
              <a:rPr lang="fr-FR" b="1" dirty="0" smtClean="0">
                <a:latin typeface="Gulim" pitchFamily="34" charset="-127"/>
                <a:ea typeface="Gulim" pitchFamily="34" charset="-127"/>
              </a:rPr>
              <a:t>Docs</a:t>
            </a:r>
            <a:endParaRPr lang="fr-FR" b="1" dirty="0">
              <a:latin typeface="Gulim" pitchFamily="34" charset="-127"/>
              <a:ea typeface="Gulim" pitchFamily="34" charset="-127"/>
            </a:endParaRPr>
          </a:p>
        </p:txBody>
      </p:sp>
      <p:sp>
        <p:nvSpPr>
          <p:cNvPr id="82" name="Rectangle 52"/>
          <p:cNvSpPr/>
          <p:nvPr/>
        </p:nvSpPr>
        <p:spPr>
          <a:xfrm>
            <a:off x="7308304" y="0"/>
            <a:ext cx="1872208" cy="836712"/>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fr-FR" sz="2000" b="1" dirty="0" smtClean="0">
                <a:latin typeface="Gulim" pitchFamily="34" charset="-127"/>
                <a:ea typeface="Gulim" pitchFamily="34" charset="-127"/>
              </a:rPr>
              <a:t>Sketch</a:t>
            </a:r>
            <a:endParaRPr lang="fr-FR" sz="2000" b="1" dirty="0">
              <a:latin typeface="Gulim" pitchFamily="34" charset="-127"/>
              <a:ea typeface="Gulim" pitchFamily="34" charset="-127"/>
            </a:endParaRPr>
          </a:p>
        </p:txBody>
      </p:sp>
      <p:sp>
        <p:nvSpPr>
          <p:cNvPr id="84" name="Rectangle 52"/>
          <p:cNvSpPr/>
          <p:nvPr/>
        </p:nvSpPr>
        <p:spPr>
          <a:xfrm>
            <a:off x="5292080" y="0"/>
            <a:ext cx="1944216" cy="836712"/>
          </a:xfrm>
          <a:prstGeom prst="rect">
            <a:avLst/>
          </a:prstGeom>
          <a:solidFill>
            <a:schemeClr val="accent3">
              <a:lumMod val="60000"/>
              <a:lumOff val="40000"/>
            </a:schemeClr>
          </a:solidFill>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Autofit/>
          </a:bodyPr>
          <a:lstStyle/>
          <a:p>
            <a:pPr algn="ctr">
              <a:spcBef>
                <a:spcPct val="0"/>
              </a:spcBef>
            </a:pPr>
            <a:r>
              <a:rPr lang="fr-FR" sz="2000" b="1" dirty="0" smtClean="0">
                <a:latin typeface="Gulim" pitchFamily="34" charset="-127"/>
                <a:ea typeface="Gulim" pitchFamily="34" charset="-127"/>
              </a:rPr>
              <a:t>Edit</a:t>
            </a:r>
            <a:endParaRPr lang="fr-FR" sz="2000" b="1" dirty="0" smtClean="0">
              <a:latin typeface="Gulim" pitchFamily="34" charset="-127"/>
              <a:ea typeface="Gulim" pitchFamily="34" charset="-127"/>
              <a:hlinkClick r:id="rId2" action="ppaction://hlinksldjump"/>
            </a:endParaRPr>
          </a:p>
        </p:txBody>
      </p:sp>
      <p:sp>
        <p:nvSpPr>
          <p:cNvPr id="39" name="Rectângulo 38"/>
          <p:cNvSpPr/>
          <p:nvPr/>
        </p:nvSpPr>
        <p:spPr>
          <a:xfrm>
            <a:off x="35496"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3" action="ppaction://hlinksldjump"/>
              </a:rPr>
              <a:t>Week 4</a:t>
            </a:r>
            <a:endParaRPr lang="pt-PT" sz="1100" dirty="0" smtClean="0">
              <a:solidFill>
                <a:schemeClr val="dk1"/>
              </a:solidFill>
            </a:endParaRPr>
          </a:p>
        </p:txBody>
      </p:sp>
      <p:sp>
        <p:nvSpPr>
          <p:cNvPr id="40" name="Rectângulo 39"/>
          <p:cNvSpPr/>
          <p:nvPr/>
        </p:nvSpPr>
        <p:spPr>
          <a:xfrm>
            <a:off x="827584" y="0"/>
            <a:ext cx="720080" cy="37728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spcBef>
                <a:spcPct val="0"/>
              </a:spcBef>
            </a:pPr>
            <a:r>
              <a:rPr lang="pt-PT" sz="1100" b="1" dirty="0" smtClean="0">
                <a:solidFill>
                  <a:schemeClr val="tx1"/>
                </a:solidFill>
                <a:ea typeface="Gulim" pitchFamily="34" charset="-127"/>
                <a:hlinkClick r:id="rId4" action="ppaction://hlinksldjump"/>
              </a:rPr>
              <a:t>Week 5</a:t>
            </a:r>
            <a:endParaRPr lang="pt-PT" sz="1100" b="1" dirty="0" smtClean="0">
              <a:solidFill>
                <a:schemeClr val="tx1"/>
              </a:solidFill>
              <a:ea typeface="Gulim" pitchFamily="34" charset="-127"/>
              <a:hlinkClick r:id="rId3" action="ppaction://hlinksldjump"/>
            </a:endParaRPr>
          </a:p>
        </p:txBody>
      </p:sp>
      <p:sp>
        <p:nvSpPr>
          <p:cNvPr id="24" name="Rectangle 3"/>
          <p:cNvSpPr/>
          <p:nvPr/>
        </p:nvSpPr>
        <p:spPr>
          <a:xfrm>
            <a:off x="3347864" y="836712"/>
            <a:ext cx="5796136" cy="60212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pic>
        <p:nvPicPr>
          <p:cNvPr id="25" name="Picture 2" descr="http://www.rw-designer.com/rsrc/vista-folder-32.png"/>
          <p:cNvPicPr>
            <a:picLocks noChangeAspect="1" noChangeArrowheads="1"/>
          </p:cNvPicPr>
          <p:nvPr/>
        </p:nvPicPr>
        <p:blipFill>
          <a:blip r:embed="rId5" cstate="print"/>
          <a:srcRect l="59293" t="79733" r="24031"/>
          <a:stretch>
            <a:fillRect/>
          </a:stretch>
        </p:blipFill>
        <p:spPr bwMode="auto">
          <a:xfrm>
            <a:off x="3707904" y="1052736"/>
            <a:ext cx="648072" cy="494184"/>
          </a:xfrm>
          <a:prstGeom prst="rect">
            <a:avLst/>
          </a:prstGeom>
          <a:noFill/>
        </p:spPr>
      </p:pic>
      <p:pic>
        <p:nvPicPr>
          <p:cNvPr id="26" name="Picture 2" descr="http://www.rw-designer.com/rsrc/vista-folder-32.png"/>
          <p:cNvPicPr>
            <a:picLocks noChangeAspect="1" noChangeArrowheads="1"/>
          </p:cNvPicPr>
          <p:nvPr/>
        </p:nvPicPr>
        <p:blipFill>
          <a:blip r:embed="rId5" cstate="print"/>
          <a:srcRect l="59293" t="79733" r="24031"/>
          <a:stretch>
            <a:fillRect/>
          </a:stretch>
        </p:blipFill>
        <p:spPr bwMode="auto">
          <a:xfrm>
            <a:off x="3707904" y="1772816"/>
            <a:ext cx="648072" cy="494184"/>
          </a:xfrm>
          <a:prstGeom prst="rect">
            <a:avLst/>
          </a:prstGeom>
          <a:noFill/>
        </p:spPr>
      </p:pic>
      <p:sp>
        <p:nvSpPr>
          <p:cNvPr id="27" name="CaixaDeTexto 26"/>
          <p:cNvSpPr txBox="1"/>
          <p:nvPr/>
        </p:nvSpPr>
        <p:spPr>
          <a:xfrm>
            <a:off x="4499992" y="1124744"/>
            <a:ext cx="2808312" cy="369332"/>
          </a:xfrm>
          <a:prstGeom prst="rect">
            <a:avLst/>
          </a:prstGeom>
          <a:noFill/>
        </p:spPr>
        <p:txBody>
          <a:bodyPr wrap="square" rtlCol="0">
            <a:spAutoFit/>
          </a:bodyPr>
          <a:lstStyle/>
          <a:p>
            <a:r>
              <a:rPr lang="pt-PT" dirty="0" smtClean="0"/>
              <a:t>Blog</a:t>
            </a:r>
            <a:endParaRPr lang="pt-PT" dirty="0"/>
          </a:p>
        </p:txBody>
      </p:sp>
      <p:sp>
        <p:nvSpPr>
          <p:cNvPr id="28" name="CaixaDeTexto 27"/>
          <p:cNvSpPr txBox="1"/>
          <p:nvPr/>
        </p:nvSpPr>
        <p:spPr>
          <a:xfrm>
            <a:off x="4572000" y="1844824"/>
            <a:ext cx="2808312" cy="369332"/>
          </a:xfrm>
          <a:prstGeom prst="rect">
            <a:avLst/>
          </a:prstGeom>
          <a:noFill/>
        </p:spPr>
        <p:txBody>
          <a:bodyPr wrap="square" rtlCol="0">
            <a:spAutoFit/>
          </a:bodyPr>
          <a:lstStyle/>
          <a:p>
            <a:r>
              <a:rPr lang="pt-PT" dirty="0" err="1" smtClean="0"/>
              <a:t>Empathy</a:t>
            </a:r>
            <a:r>
              <a:rPr lang="pt-PT" dirty="0" smtClean="0"/>
              <a:t> </a:t>
            </a:r>
            <a:r>
              <a:rPr lang="pt-PT" dirty="0" err="1" smtClean="0"/>
              <a:t>Map</a:t>
            </a:r>
            <a:endParaRPr lang="en-HK" dirty="0"/>
          </a:p>
        </p:txBody>
      </p:sp>
      <p:pic>
        <p:nvPicPr>
          <p:cNvPr id="29" name="Picture 2" descr="http://www.rw-designer.com/rsrc/vista-folder-32.png">
            <a:hlinkClick r:id="rId6" action="ppaction://hlinksldjump"/>
          </p:cNvPr>
          <p:cNvPicPr>
            <a:picLocks noChangeAspect="1" noChangeArrowheads="1"/>
          </p:cNvPicPr>
          <p:nvPr/>
        </p:nvPicPr>
        <p:blipFill>
          <a:blip r:embed="rId5" cstate="print"/>
          <a:srcRect l="59293" t="79733" r="24031"/>
          <a:stretch>
            <a:fillRect/>
          </a:stretch>
        </p:blipFill>
        <p:spPr bwMode="auto">
          <a:xfrm>
            <a:off x="3707904" y="2862808"/>
            <a:ext cx="648072" cy="494184"/>
          </a:xfrm>
          <a:prstGeom prst="rect">
            <a:avLst/>
          </a:prstGeom>
          <a:noFill/>
        </p:spPr>
      </p:pic>
      <p:sp>
        <p:nvSpPr>
          <p:cNvPr id="30" name="CaixaDeTexto 29"/>
          <p:cNvSpPr txBox="1"/>
          <p:nvPr/>
        </p:nvSpPr>
        <p:spPr>
          <a:xfrm>
            <a:off x="4572000" y="2934816"/>
            <a:ext cx="2808312" cy="369332"/>
          </a:xfrm>
          <a:prstGeom prst="rect">
            <a:avLst/>
          </a:prstGeom>
          <a:noFill/>
        </p:spPr>
        <p:txBody>
          <a:bodyPr wrap="square" rtlCol="0">
            <a:spAutoFit/>
          </a:bodyPr>
          <a:lstStyle/>
          <a:p>
            <a:r>
              <a:rPr lang="pt-PT" dirty="0" err="1" smtClean="0"/>
              <a:t>Lessons</a:t>
            </a:r>
            <a:r>
              <a:rPr lang="pt-PT" dirty="0" smtClean="0"/>
              <a:t> </a:t>
            </a:r>
            <a:r>
              <a:rPr lang="pt-PT" dirty="0" err="1" smtClean="0"/>
              <a:t>Learned</a:t>
            </a:r>
            <a:endParaRPr lang="en-HK" dirty="0"/>
          </a:p>
        </p:txBody>
      </p:sp>
      <p:pic>
        <p:nvPicPr>
          <p:cNvPr id="20483" name="Picture 3" descr="C:\Users\Ana Bianchi\Desktop\empathy-map-poster_1.jpg">
            <a:hlinkClick r:id="rId7" action="ppaction://hlinksldjump"/>
          </p:cNvPr>
          <p:cNvPicPr>
            <a:picLocks noChangeAspect="1" noChangeArrowheads="1"/>
          </p:cNvPicPr>
          <p:nvPr/>
        </p:nvPicPr>
        <p:blipFill>
          <a:blip r:embed="rId8" cstate="print"/>
          <a:srcRect/>
          <a:stretch>
            <a:fillRect/>
          </a:stretch>
        </p:blipFill>
        <p:spPr bwMode="auto">
          <a:xfrm>
            <a:off x="5364088" y="2348880"/>
            <a:ext cx="558429" cy="372468"/>
          </a:xfrm>
          <a:prstGeom prst="rect">
            <a:avLst/>
          </a:prstGeom>
          <a:noFill/>
        </p:spPr>
      </p:pic>
      <p:sp>
        <p:nvSpPr>
          <p:cNvPr id="31" name="CaixaDeTexto 30"/>
          <p:cNvSpPr txBox="1"/>
          <p:nvPr/>
        </p:nvSpPr>
        <p:spPr>
          <a:xfrm>
            <a:off x="6012160" y="2348880"/>
            <a:ext cx="2808312" cy="369332"/>
          </a:xfrm>
          <a:prstGeom prst="rect">
            <a:avLst/>
          </a:prstGeom>
          <a:noFill/>
        </p:spPr>
        <p:txBody>
          <a:bodyPr wrap="square" rtlCol="0">
            <a:spAutoFit/>
          </a:bodyPr>
          <a:lstStyle/>
          <a:p>
            <a:r>
              <a:rPr lang="pt-PT" dirty="0" err="1" smtClean="0"/>
              <a:t>Empathy</a:t>
            </a:r>
            <a:r>
              <a:rPr lang="pt-PT" dirty="0" smtClean="0"/>
              <a:t> </a:t>
            </a:r>
            <a:r>
              <a:rPr lang="pt-PT" dirty="0" err="1" smtClean="0"/>
              <a:t>Map.png</a:t>
            </a:r>
            <a:endParaRPr lang="en-HK" dirty="0"/>
          </a:p>
        </p:txBody>
      </p:sp>
      <p:sp>
        <p:nvSpPr>
          <p:cNvPr id="32" name="Rectangle à coins arrondis 6"/>
          <p:cNvSpPr/>
          <p:nvPr/>
        </p:nvSpPr>
        <p:spPr>
          <a:xfrm>
            <a:off x="539552" y="1988840"/>
            <a:ext cx="2664296" cy="720080"/>
          </a:xfrm>
          <a:prstGeom prst="wedgeRoundRectCallout">
            <a:avLst>
              <a:gd name="adj1" fmla="val -37156"/>
              <a:gd name="adj2" fmla="val -7816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r>
              <a:rPr lang="fr-FR" sz="1600" dirty="0" smtClean="0"/>
              <a:t>Hey, </a:t>
            </a:r>
            <a:r>
              <a:rPr lang="fr-FR" sz="1600" dirty="0" err="1" smtClean="0"/>
              <a:t>let’s</a:t>
            </a:r>
            <a:r>
              <a:rPr lang="fr-FR" sz="1600" dirty="0" smtClean="0"/>
              <a:t> do the </a:t>
            </a:r>
            <a:r>
              <a:rPr lang="fr-FR" sz="1600" dirty="0" err="1" smtClean="0"/>
              <a:t>Empathy</a:t>
            </a:r>
            <a:r>
              <a:rPr lang="fr-FR" sz="1600" dirty="0" smtClean="0"/>
              <a:t> </a:t>
            </a:r>
            <a:r>
              <a:rPr lang="fr-FR" sz="1600" dirty="0" err="1" smtClean="0"/>
              <a:t>Map</a:t>
            </a:r>
            <a:r>
              <a:rPr lang="fr-FR" sz="1600" dirty="0" smtClean="0"/>
              <a:t> </a:t>
            </a:r>
            <a:r>
              <a:rPr lang="fr-FR" sz="1600" dirty="0" err="1" smtClean="0"/>
              <a:t>together</a:t>
            </a:r>
            <a:r>
              <a:rPr lang="fr-FR" sz="1600" dirty="0" smtClean="0"/>
              <a:t>?</a:t>
            </a:r>
          </a:p>
          <a:p>
            <a:r>
              <a:rPr lang="fr-FR" sz="1600" dirty="0" smtClean="0"/>
              <a:t>	         </a:t>
            </a:r>
            <a:r>
              <a:rPr lang="fr-FR" sz="1200" dirty="0" err="1" smtClean="0"/>
              <a:t>Seen</a:t>
            </a:r>
            <a:r>
              <a:rPr lang="fr-FR" sz="1200" dirty="0" smtClean="0"/>
              <a:t> </a:t>
            </a:r>
            <a:r>
              <a:rPr lang="fr-FR" sz="1200" dirty="0" err="1" smtClean="0"/>
              <a:t>at</a:t>
            </a:r>
            <a:r>
              <a:rPr lang="fr-FR" sz="1200" dirty="0" smtClean="0"/>
              <a:t> 10:00am</a:t>
            </a:r>
            <a:endParaRPr lang="fr-FR" sz="1600" dirty="0"/>
          </a:p>
        </p:txBody>
      </p:sp>
      <p:sp>
        <p:nvSpPr>
          <p:cNvPr id="33" name="Rectangle à coins arrondis 8"/>
          <p:cNvSpPr/>
          <p:nvPr/>
        </p:nvSpPr>
        <p:spPr>
          <a:xfrm>
            <a:off x="251520" y="3573016"/>
            <a:ext cx="2592288" cy="648072"/>
          </a:xfrm>
          <a:prstGeom prst="wedgeRoundRectCallout">
            <a:avLst>
              <a:gd name="adj1" fmla="val -36922"/>
              <a:gd name="adj2" fmla="val -7816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sz="1600" dirty="0" smtClean="0">
                <a:sym typeface="Wingdings" pitchFamily="2" charset="2"/>
              </a:rPr>
              <a:t>Sure!</a:t>
            </a:r>
          </a:p>
          <a:p>
            <a:r>
              <a:rPr lang="fr-FR" sz="1600" dirty="0" smtClean="0">
                <a:sym typeface="Wingdings" pitchFamily="2" charset="2"/>
              </a:rPr>
              <a:t>	        </a:t>
            </a:r>
            <a:r>
              <a:rPr lang="fr-FR" sz="1200" dirty="0" err="1" smtClean="0">
                <a:sym typeface="Wingdings" pitchFamily="2" charset="2"/>
              </a:rPr>
              <a:t>Seen</a:t>
            </a:r>
            <a:r>
              <a:rPr lang="fr-FR" sz="1200" dirty="0" smtClean="0">
                <a:sym typeface="Wingdings" pitchFamily="2" charset="2"/>
              </a:rPr>
              <a:t> </a:t>
            </a:r>
            <a:r>
              <a:rPr lang="fr-FR" sz="1200" dirty="0" err="1" smtClean="0">
                <a:sym typeface="Wingdings" pitchFamily="2" charset="2"/>
              </a:rPr>
              <a:t>at</a:t>
            </a:r>
            <a:r>
              <a:rPr lang="fr-FR" sz="1200" dirty="0" smtClean="0">
                <a:sym typeface="Wingdings" pitchFamily="2" charset="2"/>
              </a:rPr>
              <a:t> 10:00am</a:t>
            </a:r>
            <a:endParaRPr lang="fr-FR" sz="1200" dirty="0"/>
          </a:p>
        </p:txBody>
      </p:sp>
      <p:sp>
        <p:nvSpPr>
          <p:cNvPr id="35" name="Rectangle 10"/>
          <p:cNvSpPr/>
          <p:nvPr/>
        </p:nvSpPr>
        <p:spPr>
          <a:xfrm>
            <a:off x="0" y="5373216"/>
            <a:ext cx="3347864" cy="90872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36" name="Picture 2"/>
          <p:cNvPicPr>
            <a:picLocks noGrp="1" noChangeAspect="1" noChangeArrowheads="1"/>
          </p:cNvPicPr>
          <p:nvPr>
            <p:ph idx="1"/>
          </p:nvPr>
        </p:nvPicPr>
        <p:blipFill>
          <a:blip r:embed="rId9" cstate="print"/>
          <a:srcRect l="18693" t="16542" r="45527" b="18227"/>
          <a:stretch>
            <a:fillRect/>
          </a:stretch>
        </p:blipFill>
        <p:spPr bwMode="auto">
          <a:xfrm>
            <a:off x="755576" y="5373216"/>
            <a:ext cx="886557" cy="908720"/>
          </a:xfrm>
          <a:prstGeom prst="rect">
            <a:avLst/>
          </a:prstGeom>
          <a:noFill/>
          <a:ln w="9525">
            <a:noFill/>
            <a:miter lim="800000"/>
            <a:headEnd/>
            <a:tailEnd/>
          </a:ln>
        </p:spPr>
      </p:pic>
      <p:pic>
        <p:nvPicPr>
          <p:cNvPr id="37" name="Picture 3"/>
          <p:cNvPicPr>
            <a:picLocks noChangeAspect="1" noChangeArrowheads="1"/>
          </p:cNvPicPr>
          <p:nvPr/>
        </p:nvPicPr>
        <p:blipFill>
          <a:blip r:embed="rId10" cstate="print"/>
          <a:srcRect l="26328" t="32702" r="56994" b="33266"/>
          <a:stretch>
            <a:fillRect/>
          </a:stretch>
        </p:blipFill>
        <p:spPr bwMode="auto">
          <a:xfrm>
            <a:off x="0" y="5373216"/>
            <a:ext cx="792088" cy="908720"/>
          </a:xfrm>
          <a:prstGeom prst="rect">
            <a:avLst/>
          </a:prstGeom>
          <a:noFill/>
          <a:ln w="9525">
            <a:noFill/>
            <a:miter lim="800000"/>
            <a:headEnd/>
            <a:tailEnd/>
          </a:ln>
        </p:spPr>
      </p:pic>
      <p:sp>
        <p:nvSpPr>
          <p:cNvPr id="38" name="Rectangle 13"/>
          <p:cNvSpPr/>
          <p:nvPr/>
        </p:nvSpPr>
        <p:spPr>
          <a:xfrm>
            <a:off x="1619672" y="5373216"/>
            <a:ext cx="864096" cy="908720"/>
          </a:xfrm>
          <a:prstGeom prst="rect">
            <a:avLst/>
          </a:prstGeom>
          <a:ln/>
          <a:scene3d>
            <a:camera prst="orthographicFront"/>
            <a:lightRig rig="threePt" dir="t"/>
          </a:scene3d>
          <a:sp3d>
            <a:bevelT/>
          </a:sp3d>
        </p:spPr>
        <p:style>
          <a:lnRef idx="3">
            <a:schemeClr val="lt1"/>
          </a:lnRef>
          <a:fillRef idx="1">
            <a:schemeClr val="accent3"/>
          </a:fillRef>
          <a:effectRef idx="1">
            <a:schemeClr val="accent3"/>
          </a:effectRef>
          <a:fontRef idx="minor">
            <a:schemeClr val="lt1"/>
          </a:fontRef>
        </p:style>
        <p:txBody>
          <a:bodyPr rtlCol="0" anchor="ctr"/>
          <a:lstStyle/>
          <a:p>
            <a:pPr algn="ctr"/>
            <a:endParaRPr lang="fr-FR"/>
          </a:p>
        </p:txBody>
      </p:sp>
      <p:cxnSp>
        <p:nvCxnSpPr>
          <p:cNvPr id="41" name="Connecteur droit 17"/>
          <p:cNvCxnSpPr/>
          <p:nvPr/>
        </p:nvCxnSpPr>
        <p:spPr>
          <a:xfrm>
            <a:off x="2051720" y="5589240"/>
            <a:ext cx="0" cy="432048"/>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42" name="Connecteur droit 19"/>
          <p:cNvCxnSpPr/>
          <p:nvPr/>
        </p:nvCxnSpPr>
        <p:spPr>
          <a:xfrm>
            <a:off x="1835696" y="5805264"/>
            <a:ext cx="432048"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
        <p:nvSpPr>
          <p:cNvPr id="43" name="Rectangle 61"/>
          <p:cNvSpPr/>
          <p:nvPr/>
        </p:nvSpPr>
        <p:spPr>
          <a:xfrm>
            <a:off x="0" y="6336704"/>
            <a:ext cx="9144000" cy="548680"/>
          </a:xfrm>
          <a:prstGeom prst="rect">
            <a:avLst/>
          </a:prstGeom>
        </p:spPr>
        <p:style>
          <a:lnRef idx="1">
            <a:schemeClr val="accent3"/>
          </a:lnRef>
          <a:fillRef idx="2">
            <a:schemeClr val="accent3"/>
          </a:fillRef>
          <a:effectRef idx="1">
            <a:schemeClr val="accent3"/>
          </a:effectRef>
          <a:fontRef idx="minor">
            <a:schemeClr val="dk1"/>
          </a:fontRef>
        </p:style>
        <p:txBody>
          <a:bodyPr rtlCol="0" anchor="t"/>
          <a:lstStyle/>
          <a:p>
            <a:pPr>
              <a:spcBef>
                <a:spcPct val="0"/>
              </a:spcBef>
            </a:pPr>
            <a:endParaRPr lang="fr-FR" sz="1400" dirty="0">
              <a:solidFill>
                <a:schemeClr val="tx1"/>
              </a:solidFill>
              <a:latin typeface="Gulim" pitchFamily="34" charset="-127"/>
              <a:ea typeface="Gulim" pitchFamily="34" charset="-127"/>
            </a:endParaRPr>
          </a:p>
        </p:txBody>
      </p:sp>
      <p:grpSp>
        <p:nvGrpSpPr>
          <p:cNvPr id="44" name="Grupo 6"/>
          <p:cNvGrpSpPr/>
          <p:nvPr/>
        </p:nvGrpSpPr>
        <p:grpSpPr>
          <a:xfrm>
            <a:off x="467544" y="6460178"/>
            <a:ext cx="432361" cy="310906"/>
            <a:chOff x="8269290" y="-495843"/>
            <a:chExt cx="627321" cy="467832"/>
          </a:xfrm>
        </p:grpSpPr>
        <p:pic>
          <p:nvPicPr>
            <p:cNvPr id="45" name="Picture 2" descr="http://tctechcrunch2011.files.wordpress.com/2013/03/cloud_icon_all.png?w=346"/>
            <p:cNvPicPr>
              <a:picLocks noChangeAspect="1" noChangeArrowheads="1"/>
            </p:cNvPicPr>
            <p:nvPr/>
          </p:nvPicPr>
          <p:blipFill rotWithShape="1">
            <a:blip r:embed="rId11" cstate="print">
              <a:clrChange>
                <a:clrFrom>
                  <a:srgbClr val="FFFEFF"/>
                </a:clrFrom>
                <a:clrTo>
                  <a:srgbClr val="FFFEFF">
                    <a:alpha val="0"/>
                  </a:srgbClr>
                </a:clrTo>
              </a:clrChange>
              <a:extLst>
                <a:ext uri="{28A0092B-C50C-407E-A947-70E740481C1C}">
                  <a14:useLocalDpi xmlns:a14="http://schemas.microsoft.com/office/drawing/2010/main" xmlns="" val="0"/>
                </a:ext>
              </a:extLst>
            </a:blip>
            <a:srcRect l="27721" t="5471" r="53244" b="80333"/>
            <a:stretch/>
          </p:blipFill>
          <p:spPr bwMode="auto">
            <a:xfrm>
              <a:off x="8269290" y="-495843"/>
              <a:ext cx="627321" cy="467832"/>
            </a:xfrm>
            <a:prstGeom prst="rect">
              <a:avLst/>
            </a:prstGeom>
            <a:noFill/>
            <a:extLst>
              <a:ext uri="{909E8E84-426E-40DD-AFC4-6F175D3DCCD1}">
                <a14:hiddenFill xmlns:a14="http://schemas.microsoft.com/office/drawing/2010/main" xmlns="">
                  <a:solidFill>
                    <a:srgbClr val="FFFFFF"/>
                  </a:solidFill>
                </a14:hiddenFill>
              </a:ext>
            </a:extLst>
          </p:spPr>
        </p:pic>
        <p:sp>
          <p:nvSpPr>
            <p:cNvPr id="46" name="Rectángulo 8"/>
            <p:cNvSpPr/>
            <p:nvPr/>
          </p:nvSpPr>
          <p:spPr>
            <a:xfrm>
              <a:off x="8542372" y="-441235"/>
              <a:ext cx="213869" cy="210094"/>
            </a:xfrm>
            <a:prstGeom prst="rect">
              <a:avLst/>
            </a:prstGeom>
            <a:solidFill>
              <a:srgbClr val="949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47" name="Picture 6" descr="https://encrypted-tbn3.gstatic.com/images?q=tbn:ANd9GcSpFxh93vHSvERIuWSu02JJR8HPz2ViYPNuIEbJUmCw6fFjWU8oPVu3jZAt"/>
          <p:cNvPicPr>
            <a:picLocks noChangeAspect="1" noChangeArrowheads="1"/>
          </p:cNvPicPr>
          <p:nvPr/>
        </p:nvPicPr>
        <p:blipFill>
          <a:blip r:embed="rId12" cstate="print">
            <a:clrChange>
              <a:clrFrom>
                <a:srgbClr val="FFFFFF"/>
              </a:clrFrom>
              <a:clrTo>
                <a:srgbClr val="FFFFFF">
                  <a:alpha val="0"/>
                </a:srgbClr>
              </a:clrTo>
            </a:clrChange>
            <a:extLst>
              <a:ext uri="{BEBA8EAE-BF5A-486C-A8C5-ECC9F3942E4B}">
                <a14:imgProps xmlns:a14="http://schemas.microsoft.com/office/drawing/2010/main" xmlns="">
                  <a14:imgLayer r:embed="rId13">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2813588" y="6468060"/>
            <a:ext cx="410509" cy="377177"/>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2" descr="http://tctechcrunch2011.files.wordpress.com/2013/03/cloud_icon_all.png?w=346"/>
          <p:cNvPicPr>
            <a:picLocks noChangeAspect="1" noChangeArrowheads="1"/>
          </p:cNvPicPr>
          <p:nvPr/>
        </p:nvPicPr>
        <p:blipFill rotWithShape="1">
          <a:blip r:embed="rId11" cstate="print">
            <a:clrChange>
              <a:clrFrom>
                <a:srgbClr val="FFFEFF"/>
              </a:clrFrom>
              <a:clrTo>
                <a:srgbClr val="FFFEFF">
                  <a:alpha val="0"/>
                </a:srgbClr>
              </a:clrTo>
            </a:clrChange>
            <a:duotone>
              <a:prstClr val="black"/>
              <a:schemeClr val="accent3">
                <a:tint val="45000"/>
                <a:satMod val="400000"/>
              </a:schemeClr>
            </a:duotone>
            <a:extLst>
              <a:ext uri="{28A0092B-C50C-407E-A947-70E740481C1C}">
                <a14:useLocalDpi xmlns:a14="http://schemas.microsoft.com/office/drawing/2010/main" xmlns="" val="0"/>
              </a:ext>
            </a:extLst>
          </a:blip>
          <a:srcRect l="49500" t="78151" r="30820" b="8944"/>
          <a:stretch/>
        </p:blipFill>
        <p:spPr bwMode="auto">
          <a:xfrm>
            <a:off x="7450588" y="6460178"/>
            <a:ext cx="475817" cy="312011"/>
          </a:xfrm>
          <a:prstGeom prst="rect">
            <a:avLst/>
          </a:prstGeom>
          <a:noFill/>
          <a:extLst>
            <a:ext uri="{909E8E84-426E-40DD-AFC4-6F175D3DCCD1}">
              <a14:hiddenFill xmlns:a14="http://schemas.microsoft.com/office/drawing/2010/main" xmlns="">
                <a:solidFill>
                  <a:srgbClr val="FFFFFF"/>
                </a:solidFill>
              </a14:hiddenFill>
            </a:ext>
          </a:extLst>
        </p:spPr>
      </p:pic>
      <p:pic>
        <p:nvPicPr>
          <p:cNvPr id="49" name="Imagen 11"/>
          <p:cNvPicPr>
            <a:picLocks noChangeAspect="1"/>
          </p:cNvPicPr>
          <p:nvPr/>
        </p:nvPicPr>
        <p:blipFill>
          <a:blip r:embed="rId14" cstate="print">
            <a:clrChange>
              <a:clrFrom>
                <a:srgbClr val="FFFFFF"/>
              </a:clrFrom>
              <a:clrTo>
                <a:srgbClr val="FFFFFF">
                  <a:alpha val="0"/>
                </a:srgbClr>
              </a:clrTo>
            </a:clrChange>
          </a:blip>
          <a:stretch>
            <a:fillRect/>
          </a:stretch>
        </p:blipFill>
        <p:spPr>
          <a:xfrm>
            <a:off x="5452898" y="6474769"/>
            <a:ext cx="419752" cy="298024"/>
          </a:xfrm>
          <a:prstGeom prst="rect">
            <a:avLst/>
          </a:prstGeom>
        </p:spPr>
      </p:pic>
      <p:sp>
        <p:nvSpPr>
          <p:cNvPr id="51" name="CuadroTexto 13"/>
          <p:cNvSpPr txBox="1"/>
          <p:nvPr/>
        </p:nvSpPr>
        <p:spPr>
          <a:xfrm>
            <a:off x="5814294" y="6438281"/>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Files</a:t>
            </a:r>
            <a:endParaRPr lang="en-AU" sz="1600" b="1" dirty="0">
              <a:solidFill>
                <a:srgbClr val="92D050"/>
              </a:solidFill>
              <a:latin typeface="Gulim" pitchFamily="34" charset="-127"/>
              <a:ea typeface="Gulim" pitchFamily="34" charset="-127"/>
            </a:endParaRPr>
          </a:p>
        </p:txBody>
      </p:sp>
      <p:sp>
        <p:nvSpPr>
          <p:cNvPr id="53" name="CuadroTexto 15"/>
          <p:cNvSpPr txBox="1"/>
          <p:nvPr/>
        </p:nvSpPr>
        <p:spPr>
          <a:xfrm>
            <a:off x="917449" y="6429156"/>
            <a:ext cx="1558652" cy="338554"/>
          </a:xfrm>
          <a:prstGeom prst="rect">
            <a:avLst/>
          </a:prstGeom>
          <a:noFill/>
        </p:spPr>
        <p:txBody>
          <a:bodyPr wrap="square" rtlCol="0">
            <a:spAutoFit/>
          </a:bodyPr>
          <a:lstStyle/>
          <a:p>
            <a:r>
              <a:rPr lang="en-AU" sz="1600" b="1" dirty="0" smtClean="0">
                <a:solidFill>
                  <a:srgbClr val="92D050"/>
                </a:solidFill>
                <a:latin typeface="Gulim" pitchFamily="34" charset="-127"/>
                <a:ea typeface="Gulim" pitchFamily="34" charset="-127"/>
              </a:rPr>
              <a:t>Chat</a:t>
            </a:r>
            <a:endParaRPr lang="en-AU" sz="1600" b="1" dirty="0">
              <a:solidFill>
                <a:srgbClr val="92D050"/>
              </a:solidFill>
              <a:latin typeface="Gulim" pitchFamily="34" charset="-127"/>
              <a:ea typeface="Gulim" pitchFamily="34" charset="-127"/>
            </a:endParaRPr>
          </a:p>
        </p:txBody>
      </p:sp>
      <p:sp>
        <p:nvSpPr>
          <p:cNvPr id="54" name="Rectângulo 53"/>
          <p:cNvSpPr/>
          <p:nvPr/>
        </p:nvSpPr>
        <p:spPr>
          <a:xfrm>
            <a:off x="1619672" y="0"/>
            <a:ext cx="720080"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15" action="ppaction://hlinksldjump"/>
              </a:rPr>
              <a:t>Book Meeting</a:t>
            </a:r>
            <a:endParaRPr lang="pt-PT" sz="1100" dirty="0" smtClean="0">
              <a:solidFill>
                <a:schemeClr val="dk1"/>
              </a:solidFill>
            </a:endParaRPr>
          </a:p>
        </p:txBody>
      </p:sp>
      <p:sp>
        <p:nvSpPr>
          <p:cNvPr id="55" name="Rectângulo 54"/>
          <p:cNvSpPr/>
          <p:nvPr/>
        </p:nvSpPr>
        <p:spPr>
          <a:xfrm>
            <a:off x="2411760" y="0"/>
            <a:ext cx="936104" cy="377280"/>
          </a:xfrm>
          <a:prstGeom prst="rect">
            <a:avLst/>
          </a:prstGeom>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Autofit/>
          </a:bodyPr>
          <a:lstStyle/>
          <a:p>
            <a:pPr algn="ctr">
              <a:spcBef>
                <a:spcPct val="0"/>
              </a:spcBef>
            </a:pPr>
            <a:r>
              <a:rPr lang="pt-PT" sz="1100" dirty="0" smtClean="0">
                <a:solidFill>
                  <a:schemeClr val="dk1"/>
                </a:solidFill>
                <a:hlinkClick r:id="rId16" action="ppaction://hlinksldjump"/>
              </a:rPr>
              <a:t>Task </a:t>
            </a:r>
            <a:r>
              <a:rPr lang="pt-PT" sz="1100" dirty="0" err="1" smtClean="0">
                <a:solidFill>
                  <a:schemeClr val="dk1"/>
                </a:solidFill>
                <a:hlinkClick r:id="rId16" action="ppaction://hlinksldjump"/>
              </a:rPr>
              <a:t>Allocation</a:t>
            </a:r>
            <a:endParaRPr lang="pt-PT" sz="1100" dirty="0" smtClean="0">
              <a:solidFill>
                <a:schemeClr val="dk1"/>
              </a:solidFill>
            </a:endParaRPr>
          </a:p>
        </p:txBody>
      </p:sp>
      <p:sp>
        <p:nvSpPr>
          <p:cNvPr id="56" name="CuadroTexto 14"/>
          <p:cNvSpPr txBox="1"/>
          <p:nvPr/>
        </p:nvSpPr>
        <p:spPr>
          <a:xfrm>
            <a:off x="3194919" y="6432530"/>
            <a:ext cx="1558652" cy="338554"/>
          </a:xfrm>
          <a:prstGeom prst="rect">
            <a:avLst/>
          </a:prstGeom>
          <a:noFill/>
        </p:spPr>
        <p:txBody>
          <a:bodyPr wrap="square" rtlCol="0">
            <a:spAutoFit/>
          </a:bodyPr>
          <a:lstStyle/>
          <a:p>
            <a:r>
              <a:rPr lang="en-AU" sz="1600" b="1" dirty="0" smtClean="0">
                <a:latin typeface="Gulim" pitchFamily="34" charset="-127"/>
                <a:ea typeface="Gulim" pitchFamily="34" charset="-127"/>
                <a:hlinkClick r:id="rId15" action="ppaction://hlinksldjump"/>
              </a:rPr>
              <a:t>Calendar</a:t>
            </a:r>
            <a:endParaRPr lang="en-AU" sz="1600" b="1" dirty="0">
              <a:latin typeface="Gulim" pitchFamily="34" charset="-127"/>
              <a:ea typeface="Gulim" pitchFamily="34" charset="-127"/>
            </a:endParaRPr>
          </a:p>
        </p:txBody>
      </p:sp>
      <p:sp>
        <p:nvSpPr>
          <p:cNvPr id="57" name="CuadroTexto 12"/>
          <p:cNvSpPr txBox="1"/>
          <p:nvPr/>
        </p:nvSpPr>
        <p:spPr>
          <a:xfrm>
            <a:off x="7926405" y="6419648"/>
            <a:ext cx="1558652" cy="338554"/>
          </a:xfrm>
          <a:prstGeom prst="rect">
            <a:avLst/>
          </a:prstGeom>
          <a:noFill/>
        </p:spPr>
        <p:txBody>
          <a:bodyPr wrap="square" rtlCol="0">
            <a:spAutoFit/>
          </a:bodyPr>
          <a:lstStyle/>
          <a:p>
            <a:r>
              <a:rPr lang="en-AU" sz="1600" b="1" dirty="0">
                <a:latin typeface="Gulim" pitchFamily="34" charset="-127"/>
                <a:ea typeface="Gulim" pitchFamily="34" charset="-127"/>
                <a:hlinkClick r:id="rId17" action="ppaction://hlinksldjump"/>
              </a:rPr>
              <a:t>Tasks</a:t>
            </a:r>
            <a:endParaRPr lang="en-AU" sz="1600" b="1" dirty="0">
              <a:latin typeface="Gulim" pitchFamily="34" charset="-127"/>
              <a:ea typeface="Gulim" pitchFamily="34" charset="-127"/>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1531</Words>
  <Application>Microsoft Office PowerPoint</Application>
  <PresentationFormat>Apresentação no Ecrã (4:3)</PresentationFormat>
  <Paragraphs>532</Paragraphs>
  <Slides>15</Slides>
  <Notes>0</Notes>
  <HiddenSlides>0</HiddenSlides>
  <MMClips>0</MMClips>
  <ScaleCrop>false</ScaleCrop>
  <HeadingPairs>
    <vt:vector size="4" baseType="variant">
      <vt:variant>
        <vt:lpstr>Tema</vt:lpstr>
      </vt:variant>
      <vt:variant>
        <vt:i4>1</vt:i4>
      </vt:variant>
      <vt:variant>
        <vt:lpstr>Títulos dos diapositivos</vt:lpstr>
      </vt:variant>
      <vt:variant>
        <vt:i4>15</vt:i4>
      </vt:variant>
    </vt:vector>
  </HeadingPairs>
  <TitlesOfParts>
    <vt:vector size="16" baseType="lpstr">
      <vt:lpstr>Thème Office</vt:lpstr>
      <vt:lpstr>Diapositivo 1</vt:lpstr>
      <vt:lpstr> </vt:lpstr>
      <vt:lpstr>Diapositivo 3</vt:lpstr>
      <vt:lpstr>Diapositivo 4</vt:lpstr>
      <vt:lpstr>Diapositivo 5</vt:lpstr>
      <vt:lpstr>Diapositivo 6</vt:lpstr>
      <vt:lpstr>Diapositivo 7</vt:lpstr>
      <vt:lpstr>Diapositivo 8</vt:lpstr>
      <vt:lpstr>Diapositivo 9</vt:lpstr>
      <vt:lpstr>Diapositivo 10</vt:lpstr>
      <vt:lpstr>Diapositivo 11</vt:lpstr>
      <vt:lpstr>Diapositivo 12</vt:lpstr>
      <vt:lpstr>Diapositivo 13</vt:lpstr>
      <vt:lpstr>Diapositivo 14</vt:lpstr>
      <vt:lpstr>Diapositivo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Victoria</dc:creator>
  <cp:lastModifiedBy>Ana Bianchi de Aguiar</cp:lastModifiedBy>
  <cp:revision>56</cp:revision>
  <dcterms:created xsi:type="dcterms:W3CDTF">2014-05-01T16:09:18Z</dcterms:created>
  <dcterms:modified xsi:type="dcterms:W3CDTF">2014-05-10T00:15:00Z</dcterms:modified>
</cp:coreProperties>
</file>